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94" r:id="rId5"/>
    <p:sldId id="266" r:id="rId6"/>
    <p:sldId id="283" r:id="rId7"/>
    <p:sldId id="289" r:id="rId8"/>
    <p:sldId id="292" r:id="rId9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deep Gill" initials="VG" lastIdx="6" clrIdx="0">
    <p:extLst>
      <p:ext uri="{19B8F6BF-5375-455C-9EA6-DF929625EA0E}">
        <p15:presenceInfo xmlns:p15="http://schemas.microsoft.com/office/powerpoint/2012/main" userId="S::Valdeep.Gill@natcen.ac.uk::8e882621-2b73-4024-9202-6e5eb1ea8e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0B4"/>
    <a:srgbClr val="CCFF99"/>
    <a:srgbClr val="A9D18E"/>
    <a:srgbClr val="E2F0D9"/>
    <a:srgbClr val="70AD47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69CBC5-7298-48C8-AB24-9E83DFB116B8}" v="3" dt="2023-06-09T10:18:47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68" y="-6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Holman" userId="4c961c04-ae96-4c6b-885a-20f15802106c" providerId="ADAL" clId="{FBFBC1EC-3726-447D-A595-BB3747B6105F}"/>
    <pc:docChg chg="undo custSel modSld">
      <pc:chgData name="Sara Holman" userId="4c961c04-ae96-4c6b-885a-20f15802106c" providerId="ADAL" clId="{FBFBC1EC-3726-447D-A595-BB3747B6105F}" dt="2022-06-16T16:10:48.249" v="8051" actId="208"/>
      <pc:docMkLst>
        <pc:docMk/>
      </pc:docMkLst>
      <pc:sldChg chg="addSp delSp modSp mod">
        <pc:chgData name="Sara Holman" userId="4c961c04-ae96-4c6b-885a-20f15802106c" providerId="ADAL" clId="{FBFBC1EC-3726-447D-A595-BB3747B6105F}" dt="2022-06-16T16:10:48.249" v="8051" actId="208"/>
        <pc:sldMkLst>
          <pc:docMk/>
          <pc:sldMk cId="2017153049" sldId="266"/>
        </pc:sldMkLst>
        <pc:spChg chg="mod">
          <ac:chgData name="Sara Holman" userId="4c961c04-ae96-4c6b-885a-20f15802106c" providerId="ADAL" clId="{FBFBC1EC-3726-447D-A595-BB3747B6105F}" dt="2022-06-16T16:07:10.778" v="8035" actId="1076"/>
          <ac:spMkLst>
            <pc:docMk/>
            <pc:sldMk cId="2017153049" sldId="266"/>
            <ac:spMk id="6" creationId="{478CC4B8-6084-491D-A574-217DEB632553}"/>
          </ac:spMkLst>
        </pc:spChg>
        <pc:spChg chg="mod">
          <ac:chgData name="Sara Holman" userId="4c961c04-ae96-4c6b-885a-20f15802106c" providerId="ADAL" clId="{FBFBC1EC-3726-447D-A595-BB3747B6105F}" dt="2022-06-16T16:07:15.500" v="8036" actId="1076"/>
          <ac:spMkLst>
            <pc:docMk/>
            <pc:sldMk cId="2017153049" sldId="266"/>
            <ac:spMk id="7" creationId="{D948FA72-2A2D-4451-8D1F-56077D4CBF1E}"/>
          </ac:spMkLst>
        </pc:spChg>
        <pc:spChg chg="mod">
          <ac:chgData name="Sara Holman" userId="4c961c04-ae96-4c6b-885a-20f15802106c" providerId="ADAL" clId="{FBFBC1EC-3726-447D-A595-BB3747B6105F}" dt="2022-06-16T16:07:19.648" v="8037" actId="1076"/>
          <ac:spMkLst>
            <pc:docMk/>
            <pc:sldMk cId="2017153049" sldId="266"/>
            <ac:spMk id="8" creationId="{78501B51-93FE-4B09-BEF7-417A3CF0446A}"/>
          </ac:spMkLst>
        </pc:spChg>
        <pc:spChg chg="mod">
          <ac:chgData name="Sara Holman" userId="4c961c04-ae96-4c6b-885a-20f15802106c" providerId="ADAL" clId="{FBFBC1EC-3726-447D-A595-BB3747B6105F}" dt="2022-06-16T16:06:53.465" v="8032" actId="1076"/>
          <ac:spMkLst>
            <pc:docMk/>
            <pc:sldMk cId="2017153049" sldId="266"/>
            <ac:spMk id="9" creationId="{A1E0DEE3-9C2B-4C27-9831-D736E13A8C75}"/>
          </ac:spMkLst>
        </pc:spChg>
        <pc:spChg chg="mod">
          <ac:chgData name="Sara Holman" userId="4c961c04-ae96-4c6b-885a-20f15802106c" providerId="ADAL" clId="{FBFBC1EC-3726-447D-A595-BB3747B6105F}" dt="2022-06-16T16:06:57.287" v="8033" actId="1076"/>
          <ac:spMkLst>
            <pc:docMk/>
            <pc:sldMk cId="2017153049" sldId="266"/>
            <ac:spMk id="11" creationId="{A2EDE396-4BDA-4830-9C19-EF6B8464A28E}"/>
          </ac:spMkLst>
        </pc:spChg>
        <pc:spChg chg="mod">
          <ac:chgData name="Sara Holman" userId="4c961c04-ae96-4c6b-885a-20f15802106c" providerId="ADAL" clId="{FBFBC1EC-3726-447D-A595-BB3747B6105F}" dt="2022-06-16T16:07:01.218" v="8034" actId="1076"/>
          <ac:spMkLst>
            <pc:docMk/>
            <pc:sldMk cId="2017153049" sldId="266"/>
            <ac:spMk id="12" creationId="{41255002-7058-43C7-AAA7-3926F97E6D69}"/>
          </ac:spMkLst>
        </pc:spChg>
        <pc:spChg chg="mod">
          <ac:chgData name="Sara Holman" userId="4c961c04-ae96-4c6b-885a-20f15802106c" providerId="ADAL" clId="{FBFBC1EC-3726-447D-A595-BB3747B6105F}" dt="2022-06-16T16:08:28.058" v="8044" actId="1076"/>
          <ac:spMkLst>
            <pc:docMk/>
            <pc:sldMk cId="2017153049" sldId="266"/>
            <ac:spMk id="15" creationId="{D688C6EB-647A-4A9B-A0F1-4A78DE5065CD}"/>
          </ac:spMkLst>
        </pc:spChg>
        <pc:spChg chg="mod">
          <ac:chgData name="Sara Holman" userId="4c961c04-ae96-4c6b-885a-20f15802106c" providerId="ADAL" clId="{FBFBC1EC-3726-447D-A595-BB3747B6105F}" dt="2022-06-16T16:08:31.150" v="8045" actId="1076"/>
          <ac:spMkLst>
            <pc:docMk/>
            <pc:sldMk cId="2017153049" sldId="266"/>
            <ac:spMk id="16" creationId="{6A71B93E-2C6A-4031-A51F-1BC35B1F29B1}"/>
          </ac:spMkLst>
        </pc:spChg>
        <pc:spChg chg="mod">
          <ac:chgData name="Sara Holman" userId="4c961c04-ae96-4c6b-885a-20f15802106c" providerId="ADAL" clId="{FBFBC1EC-3726-447D-A595-BB3747B6105F}" dt="2022-06-16T16:10:33.314" v="8049" actId="208"/>
          <ac:spMkLst>
            <pc:docMk/>
            <pc:sldMk cId="2017153049" sldId="266"/>
            <ac:spMk id="17" creationId="{20E69B18-045D-49D1-B64E-CA57A8D95A4D}"/>
          </ac:spMkLst>
        </pc:spChg>
        <pc:spChg chg="mod">
          <ac:chgData name="Sara Holman" userId="4c961c04-ae96-4c6b-885a-20f15802106c" providerId="ADAL" clId="{FBFBC1EC-3726-447D-A595-BB3747B6105F}" dt="2022-05-20T14:36:50.012" v="3105" actId="1076"/>
          <ac:spMkLst>
            <pc:docMk/>
            <pc:sldMk cId="2017153049" sldId="266"/>
            <ac:spMk id="19" creationId="{BF154068-3504-4971-8B16-0F51931F8C7A}"/>
          </ac:spMkLst>
        </pc:spChg>
        <pc:spChg chg="mod">
          <ac:chgData name="Sara Holman" userId="4c961c04-ae96-4c6b-885a-20f15802106c" providerId="ADAL" clId="{FBFBC1EC-3726-447D-A595-BB3747B6105F}" dt="2022-06-16T16:10:41.286" v="8050" actId="208"/>
          <ac:spMkLst>
            <pc:docMk/>
            <pc:sldMk cId="2017153049" sldId="266"/>
            <ac:spMk id="22" creationId="{2ED6FA1A-E5CD-4B99-82C0-30ED34C31F33}"/>
          </ac:spMkLst>
        </pc:spChg>
        <pc:spChg chg="mod">
          <ac:chgData name="Sara Holman" userId="4c961c04-ae96-4c6b-885a-20f15802106c" providerId="ADAL" clId="{FBFBC1EC-3726-447D-A595-BB3747B6105F}" dt="2022-05-20T13:50:52.186" v="384" actId="20577"/>
          <ac:spMkLst>
            <pc:docMk/>
            <pc:sldMk cId="2017153049" sldId="266"/>
            <ac:spMk id="23" creationId="{B8EA0B68-A247-42C6-A7C9-7612C7B6AB0B}"/>
          </ac:spMkLst>
        </pc:spChg>
        <pc:spChg chg="mod">
          <ac:chgData name="Sara Holman" userId="4c961c04-ae96-4c6b-885a-20f15802106c" providerId="ADAL" clId="{FBFBC1EC-3726-447D-A595-BB3747B6105F}" dt="2022-05-20T14:00:24.627" v="852" actId="1076"/>
          <ac:spMkLst>
            <pc:docMk/>
            <pc:sldMk cId="2017153049" sldId="266"/>
            <ac:spMk id="24" creationId="{EFAA4C43-0960-4A17-B77D-B1A2CDE5EF7A}"/>
          </ac:spMkLst>
        </pc:spChg>
        <pc:spChg chg="mod">
          <ac:chgData name="Sara Holman" userId="4c961c04-ae96-4c6b-885a-20f15802106c" providerId="ADAL" clId="{FBFBC1EC-3726-447D-A595-BB3747B6105F}" dt="2022-05-25T12:49:06.874" v="7733" actId="20577"/>
          <ac:spMkLst>
            <pc:docMk/>
            <pc:sldMk cId="2017153049" sldId="266"/>
            <ac:spMk id="25" creationId="{5620C906-D406-42E2-BAEF-64CFD4C57286}"/>
          </ac:spMkLst>
        </pc:spChg>
        <pc:spChg chg="mod">
          <ac:chgData name="Sara Holman" userId="4c961c04-ae96-4c6b-885a-20f15802106c" providerId="ADAL" clId="{FBFBC1EC-3726-447D-A595-BB3747B6105F}" dt="2022-05-20T14:00:31.082" v="854" actId="1076"/>
          <ac:spMkLst>
            <pc:docMk/>
            <pc:sldMk cId="2017153049" sldId="266"/>
            <ac:spMk id="26" creationId="{97A42DFD-A035-4658-BC40-C0A5210BC4BA}"/>
          </ac:spMkLst>
        </pc:spChg>
        <pc:spChg chg="mod">
          <ac:chgData name="Sara Holman" userId="4c961c04-ae96-4c6b-885a-20f15802106c" providerId="ADAL" clId="{FBFBC1EC-3726-447D-A595-BB3747B6105F}" dt="2022-05-20T13:42:48.467" v="70" actId="113"/>
          <ac:spMkLst>
            <pc:docMk/>
            <pc:sldMk cId="2017153049" sldId="266"/>
            <ac:spMk id="27" creationId="{CF975F55-87BD-4B39-AA9D-FB1087F689B9}"/>
          </ac:spMkLst>
        </pc:spChg>
        <pc:spChg chg="mod">
          <ac:chgData name="Sara Holman" userId="4c961c04-ae96-4c6b-885a-20f15802106c" providerId="ADAL" clId="{FBFBC1EC-3726-447D-A595-BB3747B6105F}" dt="2022-05-20T14:04:00.669" v="964" actId="1076"/>
          <ac:spMkLst>
            <pc:docMk/>
            <pc:sldMk cId="2017153049" sldId="266"/>
            <ac:spMk id="28" creationId="{F644133D-2325-96EF-D8EC-D0E86238434B}"/>
          </ac:spMkLst>
        </pc:spChg>
        <pc:spChg chg="mod">
          <ac:chgData name="Sara Holman" userId="4c961c04-ae96-4c6b-885a-20f15802106c" providerId="ADAL" clId="{FBFBC1EC-3726-447D-A595-BB3747B6105F}" dt="2022-06-16T16:08:46.639" v="8048" actId="1076"/>
          <ac:spMkLst>
            <pc:docMk/>
            <pc:sldMk cId="2017153049" sldId="266"/>
            <ac:spMk id="29" creationId="{841BC65B-B728-4D01-B032-182A699FF113}"/>
          </ac:spMkLst>
        </pc:spChg>
        <pc:spChg chg="del mod">
          <ac:chgData name="Sara Holman" userId="4c961c04-ae96-4c6b-885a-20f15802106c" providerId="ADAL" clId="{FBFBC1EC-3726-447D-A595-BB3747B6105F}" dt="2022-06-16T15:50:19.811" v="7987" actId="21"/>
          <ac:spMkLst>
            <pc:docMk/>
            <pc:sldMk cId="2017153049" sldId="266"/>
            <ac:spMk id="31" creationId="{61D6FDD5-00E7-4F11-B144-BB53F93742A7}"/>
          </ac:spMkLst>
        </pc:spChg>
        <pc:spChg chg="mod">
          <ac:chgData name="Sara Holman" userId="4c961c04-ae96-4c6b-885a-20f15802106c" providerId="ADAL" clId="{FBFBC1EC-3726-447D-A595-BB3747B6105F}" dt="2022-06-16T16:08:39.467" v="8047" actId="1076"/>
          <ac:spMkLst>
            <pc:docMk/>
            <pc:sldMk cId="2017153049" sldId="266"/>
            <ac:spMk id="32" creationId="{2483BF48-D5C4-B37D-7182-CBA8B255C112}"/>
          </ac:spMkLst>
        </pc:spChg>
        <pc:spChg chg="mod">
          <ac:chgData name="Sara Holman" userId="4c961c04-ae96-4c6b-885a-20f15802106c" providerId="ADAL" clId="{FBFBC1EC-3726-447D-A595-BB3747B6105F}" dt="2022-06-16T16:10:48.249" v="8051" actId="208"/>
          <ac:spMkLst>
            <pc:docMk/>
            <pc:sldMk cId="2017153049" sldId="266"/>
            <ac:spMk id="33" creationId="{BF7B2840-B8EF-9DE1-A252-4E2B4A409158}"/>
          </ac:spMkLst>
        </pc:spChg>
        <pc:picChg chg="add del mod">
          <ac:chgData name="Sara Holman" userId="4c961c04-ae96-4c6b-885a-20f15802106c" providerId="ADAL" clId="{FBFBC1EC-3726-447D-A595-BB3747B6105F}" dt="2022-05-20T14:05:11.860" v="1046" actId="21"/>
          <ac:picMkLst>
            <pc:docMk/>
            <pc:sldMk cId="2017153049" sldId="266"/>
            <ac:picMk id="2" creationId="{468BE59C-5A16-EF57-AD66-9FF77839F6F5}"/>
          </ac:picMkLst>
        </pc:picChg>
        <pc:picChg chg="add del mod">
          <ac:chgData name="Sara Holman" userId="4c961c04-ae96-4c6b-885a-20f15802106c" providerId="ADAL" clId="{FBFBC1EC-3726-447D-A595-BB3747B6105F}" dt="2022-05-20T14:26:25.401" v="2234" actId="21"/>
          <ac:picMkLst>
            <pc:docMk/>
            <pc:sldMk cId="2017153049" sldId="266"/>
            <ac:picMk id="30" creationId="{CB6A5764-49CB-BBC1-266B-1A422D81D098}"/>
          </ac:picMkLst>
        </pc:picChg>
      </pc:sldChg>
      <pc:sldChg chg="addSp delSp modSp mod">
        <pc:chgData name="Sara Holman" userId="4c961c04-ae96-4c6b-885a-20f15802106c" providerId="ADAL" clId="{FBFBC1EC-3726-447D-A595-BB3747B6105F}" dt="2022-06-16T15:50:51.620" v="7991" actId="14100"/>
        <pc:sldMkLst>
          <pc:docMk/>
          <pc:sldMk cId="3142300750" sldId="283"/>
        </pc:sldMkLst>
        <pc:spChg chg="mod">
          <ac:chgData name="Sara Holman" userId="4c961c04-ae96-4c6b-885a-20f15802106c" providerId="ADAL" clId="{FBFBC1EC-3726-447D-A595-BB3747B6105F}" dt="2022-05-20T15:01:28.014" v="4898" actId="255"/>
          <ac:spMkLst>
            <pc:docMk/>
            <pc:sldMk cId="3142300750" sldId="283"/>
            <ac:spMk id="22" creationId="{37324412-37D4-4E71-A8B3-B0D83264F71C}"/>
          </ac:spMkLst>
        </pc:spChg>
        <pc:spChg chg="mod">
          <ac:chgData name="Sara Holman" userId="4c961c04-ae96-4c6b-885a-20f15802106c" providerId="ADAL" clId="{FBFBC1EC-3726-447D-A595-BB3747B6105F}" dt="2022-05-20T15:10:41.513" v="5471" actId="2711"/>
          <ac:spMkLst>
            <pc:docMk/>
            <pc:sldMk cId="3142300750" sldId="283"/>
            <ac:spMk id="23" creationId="{789229FB-0335-4DD6-AC9F-6DCF47A2B46D}"/>
          </ac:spMkLst>
        </pc:spChg>
        <pc:spChg chg="mod">
          <ac:chgData name="Sara Holman" userId="4c961c04-ae96-4c6b-885a-20f15802106c" providerId="ADAL" clId="{FBFBC1EC-3726-447D-A595-BB3747B6105F}" dt="2022-06-16T15:50:51.620" v="7991" actId="14100"/>
          <ac:spMkLst>
            <pc:docMk/>
            <pc:sldMk cId="3142300750" sldId="283"/>
            <ac:spMk id="25" creationId="{51830539-270A-0595-97BE-ADDA2D2F9D38}"/>
          </ac:spMkLst>
        </pc:spChg>
        <pc:spChg chg="mod">
          <ac:chgData name="Sara Holman" userId="4c961c04-ae96-4c6b-885a-20f15802106c" providerId="ADAL" clId="{FBFBC1EC-3726-447D-A595-BB3747B6105F}" dt="2022-05-25T12:53:30.972" v="7774" actId="255"/>
          <ac:spMkLst>
            <pc:docMk/>
            <pc:sldMk cId="3142300750" sldId="283"/>
            <ac:spMk id="26" creationId="{989D26B1-4600-6889-0158-C610F5BB9CFE}"/>
          </ac:spMkLst>
        </pc:spChg>
        <pc:spChg chg="mod">
          <ac:chgData name="Sara Holman" userId="4c961c04-ae96-4c6b-885a-20f15802106c" providerId="ADAL" clId="{FBFBC1EC-3726-447D-A595-BB3747B6105F}" dt="2022-05-25T12:52:23.322" v="7764" actId="14100"/>
          <ac:spMkLst>
            <pc:docMk/>
            <pc:sldMk cId="3142300750" sldId="283"/>
            <ac:spMk id="28" creationId="{926B5CB2-2CED-0EC1-ACEF-3BF70E457E9A}"/>
          </ac:spMkLst>
        </pc:spChg>
        <pc:spChg chg="mod">
          <ac:chgData name="Sara Holman" userId="4c961c04-ae96-4c6b-885a-20f15802106c" providerId="ADAL" clId="{FBFBC1EC-3726-447D-A595-BB3747B6105F}" dt="2022-05-20T14:44:18.995" v="3703" actId="255"/>
          <ac:spMkLst>
            <pc:docMk/>
            <pc:sldMk cId="3142300750" sldId="283"/>
            <ac:spMk id="63" creationId="{1C8FA3E3-64A8-45D4-BA41-7EABB083AFB2}"/>
          </ac:spMkLst>
        </pc:spChg>
        <pc:spChg chg="mod">
          <ac:chgData name="Sara Holman" userId="4c961c04-ae96-4c6b-885a-20f15802106c" providerId="ADAL" clId="{FBFBC1EC-3726-447D-A595-BB3747B6105F}" dt="2022-05-25T12:51:14.538" v="7760" actId="20577"/>
          <ac:spMkLst>
            <pc:docMk/>
            <pc:sldMk cId="3142300750" sldId="283"/>
            <ac:spMk id="64" creationId="{7013DFD0-B8F6-4C47-A10D-7D65C11AE1DC}"/>
          </ac:spMkLst>
        </pc:spChg>
        <pc:spChg chg="add del mod">
          <ac:chgData name="Sara Holman" userId="4c961c04-ae96-4c6b-885a-20f15802106c" providerId="ADAL" clId="{FBFBC1EC-3726-447D-A595-BB3747B6105F}" dt="2022-05-25T12:53:15.595" v="7771" actId="255"/>
          <ac:spMkLst>
            <pc:docMk/>
            <pc:sldMk cId="3142300750" sldId="283"/>
            <ac:spMk id="65" creationId="{9A1436B8-DAA2-42AA-B1AA-EABC395E853D}"/>
          </ac:spMkLst>
        </pc:spChg>
        <pc:spChg chg="mod">
          <ac:chgData name="Sara Holman" userId="4c961c04-ae96-4c6b-885a-20f15802106c" providerId="ADAL" clId="{FBFBC1EC-3726-447D-A595-BB3747B6105F}" dt="2022-05-20T14:50:49.871" v="4205" actId="20577"/>
          <ac:spMkLst>
            <pc:docMk/>
            <pc:sldMk cId="3142300750" sldId="283"/>
            <ac:spMk id="66" creationId="{B2930D79-97DF-4492-A3D2-DC57DF7B7FA4}"/>
          </ac:spMkLst>
        </pc:spChg>
        <pc:spChg chg="mod">
          <ac:chgData name="Sara Holman" userId="4c961c04-ae96-4c6b-885a-20f15802106c" providerId="ADAL" clId="{FBFBC1EC-3726-447D-A595-BB3747B6105F}" dt="2022-05-25T12:53:45.363" v="7778" actId="20577"/>
          <ac:spMkLst>
            <pc:docMk/>
            <pc:sldMk cId="3142300750" sldId="283"/>
            <ac:spMk id="67" creationId="{62928D54-3501-4479-8F1E-53C2ACF0ACC7}"/>
          </ac:spMkLst>
        </pc:spChg>
        <pc:spChg chg="mod">
          <ac:chgData name="Sara Holman" userId="4c961c04-ae96-4c6b-885a-20f15802106c" providerId="ADAL" clId="{FBFBC1EC-3726-447D-A595-BB3747B6105F}" dt="2022-05-25T12:51:50.453" v="7763" actId="20577"/>
          <ac:spMkLst>
            <pc:docMk/>
            <pc:sldMk cId="3142300750" sldId="283"/>
            <ac:spMk id="68" creationId="{E1868AA0-6BCB-49F4-9CBF-158CC18A20FA}"/>
          </ac:spMkLst>
        </pc:spChg>
        <pc:spChg chg="mod">
          <ac:chgData name="Sara Holman" userId="4c961c04-ae96-4c6b-885a-20f15802106c" providerId="ADAL" clId="{FBFBC1EC-3726-447D-A595-BB3747B6105F}" dt="2022-05-20T15:02:06.684" v="4903" actId="255"/>
          <ac:spMkLst>
            <pc:docMk/>
            <pc:sldMk cId="3142300750" sldId="283"/>
            <ac:spMk id="69" creationId="{5DDC0FA5-51BA-4CCB-9907-0B6017187671}"/>
          </ac:spMkLst>
        </pc:spChg>
        <pc:spChg chg="mod">
          <ac:chgData name="Sara Holman" userId="4c961c04-ae96-4c6b-885a-20f15802106c" providerId="ADAL" clId="{FBFBC1EC-3726-447D-A595-BB3747B6105F}" dt="2022-05-20T15:02:12.932" v="4904" actId="255"/>
          <ac:spMkLst>
            <pc:docMk/>
            <pc:sldMk cId="3142300750" sldId="283"/>
            <ac:spMk id="70" creationId="{A9820DDF-A199-4285-937D-683F99922212}"/>
          </ac:spMkLst>
        </pc:spChg>
        <pc:spChg chg="mod">
          <ac:chgData name="Sara Holman" userId="4c961c04-ae96-4c6b-885a-20f15802106c" providerId="ADAL" clId="{FBFBC1EC-3726-447D-A595-BB3747B6105F}" dt="2022-05-20T15:02:26.940" v="4905" actId="255"/>
          <ac:spMkLst>
            <pc:docMk/>
            <pc:sldMk cId="3142300750" sldId="283"/>
            <ac:spMk id="71" creationId="{878A9E1D-FE55-47BB-863E-6B595EC3EB28}"/>
          </ac:spMkLst>
        </pc:spChg>
        <pc:spChg chg="mod">
          <ac:chgData name="Sara Holman" userId="4c961c04-ae96-4c6b-885a-20f15802106c" providerId="ADAL" clId="{FBFBC1EC-3726-447D-A595-BB3747B6105F}" dt="2022-05-20T15:02:33.108" v="4906" actId="255"/>
          <ac:spMkLst>
            <pc:docMk/>
            <pc:sldMk cId="3142300750" sldId="283"/>
            <ac:spMk id="72" creationId="{B38A3933-0B95-48F4-90EB-A4F8DBCC5AD3}"/>
          </ac:spMkLst>
        </pc:spChg>
        <pc:spChg chg="mod">
          <ac:chgData name="Sara Holman" userId="4c961c04-ae96-4c6b-885a-20f15802106c" providerId="ADAL" clId="{FBFBC1EC-3726-447D-A595-BB3747B6105F}" dt="2022-05-20T15:01:34.837" v="4899" actId="255"/>
          <ac:spMkLst>
            <pc:docMk/>
            <pc:sldMk cId="3142300750" sldId="283"/>
            <ac:spMk id="73" creationId="{E679E6AC-A65A-4730-99A8-1E835BEDFFB2}"/>
          </ac:spMkLst>
        </pc:spChg>
        <pc:spChg chg="mod">
          <ac:chgData name="Sara Holman" userId="4c961c04-ae96-4c6b-885a-20f15802106c" providerId="ADAL" clId="{FBFBC1EC-3726-447D-A595-BB3747B6105F}" dt="2022-05-20T15:04:10.210" v="4980" actId="20577"/>
          <ac:spMkLst>
            <pc:docMk/>
            <pc:sldMk cId="3142300750" sldId="283"/>
            <ac:spMk id="74" creationId="{42049AFF-F363-4566-AEC5-92C8DB5B54F3}"/>
          </ac:spMkLst>
        </pc:spChg>
        <pc:spChg chg="mod">
          <ac:chgData name="Sara Holman" userId="4c961c04-ae96-4c6b-885a-20f15802106c" providerId="ADAL" clId="{FBFBC1EC-3726-447D-A595-BB3747B6105F}" dt="2022-05-20T15:04:52.815" v="5009" actId="20577"/>
          <ac:spMkLst>
            <pc:docMk/>
            <pc:sldMk cId="3142300750" sldId="283"/>
            <ac:spMk id="75" creationId="{074C9E0F-9E14-4C99-8F90-519710102CC2}"/>
          </ac:spMkLst>
        </pc:spChg>
        <pc:spChg chg="mod">
          <ac:chgData name="Sara Holman" userId="4c961c04-ae96-4c6b-885a-20f15802106c" providerId="ADAL" clId="{FBFBC1EC-3726-447D-A595-BB3747B6105F}" dt="2022-05-20T14:40:51.857" v="3514" actId="20577"/>
          <ac:spMkLst>
            <pc:docMk/>
            <pc:sldMk cId="3142300750" sldId="283"/>
            <ac:spMk id="76" creationId="{CC338883-FC35-4544-86CD-249604C15B6B}"/>
          </ac:spMkLst>
        </pc:spChg>
        <pc:spChg chg="mod">
          <ac:chgData name="Sara Holman" userId="4c961c04-ae96-4c6b-885a-20f15802106c" providerId="ADAL" clId="{FBFBC1EC-3726-447D-A595-BB3747B6105F}" dt="2022-05-20T14:41:38.152" v="3539" actId="20577"/>
          <ac:spMkLst>
            <pc:docMk/>
            <pc:sldMk cId="3142300750" sldId="283"/>
            <ac:spMk id="77" creationId="{71CDA966-1AF8-43D0-BB59-9DCAD3A846E4}"/>
          </ac:spMkLst>
        </pc:spChg>
        <pc:spChg chg="mod">
          <ac:chgData name="Sara Holman" userId="4c961c04-ae96-4c6b-885a-20f15802106c" providerId="ADAL" clId="{FBFBC1EC-3726-447D-A595-BB3747B6105F}" dt="2022-05-20T14:42:13.969" v="3569" actId="20577"/>
          <ac:spMkLst>
            <pc:docMk/>
            <pc:sldMk cId="3142300750" sldId="283"/>
            <ac:spMk id="78" creationId="{21410E7C-821B-4154-83C9-7DB4EC38F0B8}"/>
          </ac:spMkLst>
        </pc:spChg>
      </pc:sldChg>
      <pc:sldChg chg="addSp delSp modSp mod">
        <pc:chgData name="Sara Holman" userId="4c961c04-ae96-4c6b-885a-20f15802106c" providerId="ADAL" clId="{FBFBC1EC-3726-447D-A595-BB3747B6105F}" dt="2022-05-25T12:56:03.991" v="7880" actId="21"/>
        <pc:sldMkLst>
          <pc:docMk/>
          <pc:sldMk cId="242328435" sldId="289"/>
        </pc:sldMkLst>
        <pc:spChg chg="mod">
          <ac:chgData name="Sara Holman" userId="4c961c04-ae96-4c6b-885a-20f15802106c" providerId="ADAL" clId="{FBFBC1EC-3726-447D-A595-BB3747B6105F}" dt="2022-05-20T13:43:48.850" v="133" actId="20577"/>
          <ac:spMkLst>
            <pc:docMk/>
            <pc:sldMk cId="242328435" sldId="289"/>
            <ac:spMk id="24" creationId="{E7E222F3-5404-48CF-BD5E-409B80223E47}"/>
          </ac:spMkLst>
        </pc:spChg>
        <pc:spChg chg="add del mod">
          <ac:chgData name="Sara Holman" userId="4c961c04-ae96-4c6b-885a-20f15802106c" providerId="ADAL" clId="{FBFBC1EC-3726-447D-A595-BB3747B6105F}" dt="2022-05-20T15:18:25.150" v="6250" actId="1076"/>
          <ac:spMkLst>
            <pc:docMk/>
            <pc:sldMk cId="242328435" sldId="289"/>
            <ac:spMk id="25" creationId="{FB16AA30-39E4-E439-7BEA-56E1F03DA181}"/>
          </ac:spMkLst>
        </pc:spChg>
        <pc:spChg chg="mod">
          <ac:chgData name="Sara Holman" userId="4c961c04-ae96-4c6b-885a-20f15802106c" providerId="ADAL" clId="{FBFBC1EC-3726-447D-A595-BB3747B6105F}" dt="2022-05-20T15:15:55.491" v="5917" actId="20577"/>
          <ac:spMkLst>
            <pc:docMk/>
            <pc:sldMk cId="242328435" sldId="289"/>
            <ac:spMk id="33" creationId="{393FD4A0-C051-4080-8781-6B76EA85F939}"/>
          </ac:spMkLst>
        </pc:spChg>
        <pc:spChg chg="mod">
          <ac:chgData name="Sara Holman" userId="4c961c04-ae96-4c6b-885a-20f15802106c" providerId="ADAL" clId="{FBFBC1EC-3726-447D-A595-BB3747B6105F}" dt="2022-05-20T15:16:31.066" v="5922" actId="1076"/>
          <ac:spMkLst>
            <pc:docMk/>
            <pc:sldMk cId="242328435" sldId="289"/>
            <ac:spMk id="34" creationId="{488DFA54-322A-4226-80BA-276CC9FBFAF9}"/>
          </ac:spMkLst>
        </pc:spChg>
        <pc:spChg chg="mod">
          <ac:chgData name="Sara Holman" userId="4c961c04-ae96-4c6b-885a-20f15802106c" providerId="ADAL" clId="{FBFBC1EC-3726-447D-A595-BB3747B6105F}" dt="2022-05-25T12:55:32.152" v="7877" actId="20577"/>
          <ac:spMkLst>
            <pc:docMk/>
            <pc:sldMk cId="242328435" sldId="289"/>
            <ac:spMk id="35" creationId="{355C9E77-BC27-4FFF-84F1-08613ED5BBB1}"/>
          </ac:spMkLst>
        </pc:spChg>
        <pc:spChg chg="mod">
          <ac:chgData name="Sara Holman" userId="4c961c04-ae96-4c6b-885a-20f15802106c" providerId="ADAL" clId="{FBFBC1EC-3726-447D-A595-BB3747B6105F}" dt="2022-05-20T15:16:39.491" v="5924" actId="14100"/>
          <ac:spMkLst>
            <pc:docMk/>
            <pc:sldMk cId="242328435" sldId="289"/>
            <ac:spMk id="36" creationId="{F9ECCB9B-4094-47FC-97EF-281DC2C8E680}"/>
          </ac:spMkLst>
        </pc:spChg>
        <pc:spChg chg="del mod">
          <ac:chgData name="Sara Holman" userId="4c961c04-ae96-4c6b-885a-20f15802106c" providerId="ADAL" clId="{FBFBC1EC-3726-447D-A595-BB3747B6105F}" dt="2022-05-25T12:56:03.991" v="7880" actId="21"/>
          <ac:spMkLst>
            <pc:docMk/>
            <pc:sldMk cId="242328435" sldId="289"/>
            <ac:spMk id="37" creationId="{5DE3E9AB-C7C5-475F-A4B3-4A4047CE200D}"/>
          </ac:spMkLst>
        </pc:spChg>
        <pc:spChg chg="mod">
          <ac:chgData name="Sara Holman" userId="4c961c04-ae96-4c6b-885a-20f15802106c" providerId="ADAL" clId="{FBFBC1EC-3726-447D-A595-BB3747B6105F}" dt="2022-05-25T12:54:22.646" v="7787" actId="20577"/>
          <ac:spMkLst>
            <pc:docMk/>
            <pc:sldMk cId="242328435" sldId="289"/>
            <ac:spMk id="38" creationId="{C9F218CE-0B67-4938-988E-283962FC96A8}"/>
          </ac:spMkLst>
        </pc:spChg>
        <pc:spChg chg="mod">
          <ac:chgData name="Sara Holman" userId="4c961c04-ae96-4c6b-885a-20f15802106c" providerId="ADAL" clId="{FBFBC1EC-3726-447D-A595-BB3747B6105F}" dt="2022-05-20T15:22:15.965" v="6364" actId="6549"/>
          <ac:spMkLst>
            <pc:docMk/>
            <pc:sldMk cId="242328435" sldId="289"/>
            <ac:spMk id="39" creationId="{35993340-F528-4C9E-838C-770A6EF1EE2A}"/>
          </ac:spMkLst>
        </pc:spChg>
        <pc:spChg chg="mod">
          <ac:chgData name="Sara Holman" userId="4c961c04-ae96-4c6b-885a-20f15802106c" providerId="ADAL" clId="{FBFBC1EC-3726-447D-A595-BB3747B6105F}" dt="2022-05-20T15:22:51.862" v="6468" actId="255"/>
          <ac:spMkLst>
            <pc:docMk/>
            <pc:sldMk cId="242328435" sldId="289"/>
            <ac:spMk id="40" creationId="{CFBD5B35-848C-486B-9449-B4D0AF772BE3}"/>
          </ac:spMkLst>
        </pc:spChg>
        <pc:spChg chg="mod">
          <ac:chgData name="Sara Holman" userId="4c961c04-ae96-4c6b-885a-20f15802106c" providerId="ADAL" clId="{FBFBC1EC-3726-447D-A595-BB3747B6105F}" dt="2022-05-20T15:24:48.624" v="6593" actId="20577"/>
          <ac:spMkLst>
            <pc:docMk/>
            <pc:sldMk cId="242328435" sldId="289"/>
            <ac:spMk id="41" creationId="{C0CE0B89-5797-4A0E-A538-A2ABB3C9652D}"/>
          </ac:spMkLst>
        </pc:spChg>
        <pc:spChg chg="mod">
          <ac:chgData name="Sara Holman" userId="4c961c04-ae96-4c6b-885a-20f15802106c" providerId="ADAL" clId="{FBFBC1EC-3726-447D-A595-BB3747B6105F}" dt="2022-05-20T15:26:15.993" v="6794" actId="20577"/>
          <ac:spMkLst>
            <pc:docMk/>
            <pc:sldMk cId="242328435" sldId="289"/>
            <ac:spMk id="42" creationId="{289414CF-39C8-446B-9338-E0FD1A176602}"/>
          </ac:spMkLst>
        </pc:spChg>
        <pc:spChg chg="mod">
          <ac:chgData name="Sara Holman" userId="4c961c04-ae96-4c6b-885a-20f15802106c" providerId="ADAL" clId="{FBFBC1EC-3726-447D-A595-BB3747B6105F}" dt="2022-05-20T15:11:15.571" v="5484" actId="20577"/>
          <ac:spMkLst>
            <pc:docMk/>
            <pc:sldMk cId="242328435" sldId="289"/>
            <ac:spMk id="43" creationId="{48732D98-140E-481E-B020-B7EABF88DEF6}"/>
          </ac:spMkLst>
        </pc:spChg>
        <pc:spChg chg="mod">
          <ac:chgData name="Sara Holman" userId="4c961c04-ae96-4c6b-885a-20f15802106c" providerId="ADAL" clId="{FBFBC1EC-3726-447D-A595-BB3747B6105F}" dt="2022-05-20T15:10:53.243" v="5473" actId="20577"/>
          <ac:spMkLst>
            <pc:docMk/>
            <pc:sldMk cId="242328435" sldId="289"/>
            <ac:spMk id="44" creationId="{0F81215A-DB84-4FB8-B339-05A548F94916}"/>
          </ac:spMkLst>
        </pc:spChg>
        <pc:spChg chg="mod">
          <ac:chgData name="Sara Holman" userId="4c961c04-ae96-4c6b-885a-20f15802106c" providerId="ADAL" clId="{FBFBC1EC-3726-447D-A595-BB3747B6105F}" dt="2022-05-20T15:10:57.824" v="5477" actId="20577"/>
          <ac:spMkLst>
            <pc:docMk/>
            <pc:sldMk cId="242328435" sldId="289"/>
            <ac:spMk id="45" creationId="{9381C8B2-1882-42B1-AC62-3AEAEB5925F7}"/>
          </ac:spMkLst>
        </pc:spChg>
        <pc:spChg chg="del">
          <ac:chgData name="Sara Holman" userId="4c961c04-ae96-4c6b-885a-20f15802106c" providerId="ADAL" clId="{FBFBC1EC-3726-447D-A595-BB3747B6105F}" dt="2022-05-20T15:23:00.198" v="6469" actId="21"/>
          <ac:spMkLst>
            <pc:docMk/>
            <pc:sldMk cId="242328435" sldId="289"/>
            <ac:spMk id="48" creationId="{5549332A-0BA2-402F-8CC0-DF3A05F7F4E5}"/>
          </ac:spMkLst>
        </pc:spChg>
        <pc:spChg chg="mod">
          <ac:chgData name="Sara Holman" userId="4c961c04-ae96-4c6b-885a-20f15802106c" providerId="ADAL" clId="{FBFBC1EC-3726-447D-A595-BB3747B6105F}" dt="2022-05-20T15:25:43.994" v="6731" actId="255"/>
          <ac:spMkLst>
            <pc:docMk/>
            <pc:sldMk cId="242328435" sldId="289"/>
            <ac:spMk id="49" creationId="{52738DCB-7A84-4D2E-9C8F-38F4E615739C}"/>
          </ac:spMkLst>
        </pc:spChg>
        <pc:spChg chg="mod">
          <ac:chgData name="Sara Holman" userId="4c961c04-ae96-4c6b-885a-20f15802106c" providerId="ADAL" clId="{FBFBC1EC-3726-447D-A595-BB3747B6105F}" dt="2022-05-20T15:26:47.493" v="6863" actId="6549"/>
          <ac:spMkLst>
            <pc:docMk/>
            <pc:sldMk cId="242328435" sldId="289"/>
            <ac:spMk id="50" creationId="{07CDCDC4-8EF6-4FCD-AD32-9D7398A80F0A}"/>
          </ac:spMkLst>
        </pc:spChg>
        <pc:spChg chg="mod">
          <ac:chgData name="Sara Holman" userId="4c961c04-ae96-4c6b-885a-20f15802106c" providerId="ADAL" clId="{FBFBC1EC-3726-447D-A595-BB3747B6105F}" dt="2022-05-20T15:27:43.781" v="7058" actId="20577"/>
          <ac:spMkLst>
            <pc:docMk/>
            <pc:sldMk cId="242328435" sldId="289"/>
            <ac:spMk id="51" creationId="{08189E95-07A1-429D-97C9-A38171AAED2C}"/>
          </ac:spMkLst>
        </pc:spChg>
        <pc:spChg chg="mod">
          <ac:chgData name="Sara Holman" userId="4c961c04-ae96-4c6b-885a-20f15802106c" providerId="ADAL" clId="{FBFBC1EC-3726-447D-A595-BB3747B6105F}" dt="2022-05-20T15:23:26.104" v="6493" actId="1076"/>
          <ac:spMkLst>
            <pc:docMk/>
            <pc:sldMk cId="242328435" sldId="289"/>
            <ac:spMk id="52" creationId="{550B1DE0-546C-4F5F-85C2-95EF3F6E5DFA}"/>
          </ac:spMkLst>
        </pc:spChg>
      </pc:sldChg>
      <pc:sldChg chg="modSp mod">
        <pc:chgData name="Sara Holman" userId="4c961c04-ae96-4c6b-885a-20f15802106c" providerId="ADAL" clId="{FBFBC1EC-3726-447D-A595-BB3747B6105F}" dt="2022-05-25T12:57:21.331" v="7964" actId="1076"/>
        <pc:sldMkLst>
          <pc:docMk/>
          <pc:sldMk cId="3860987607" sldId="292"/>
        </pc:sldMkLst>
        <pc:spChg chg="mod">
          <ac:chgData name="Sara Holman" userId="4c961c04-ae96-4c6b-885a-20f15802106c" providerId="ADAL" clId="{FBFBC1EC-3726-447D-A595-BB3747B6105F}" dt="2022-05-20T15:31:38.671" v="7537" actId="1076"/>
          <ac:spMkLst>
            <pc:docMk/>
            <pc:sldMk cId="3860987607" sldId="292"/>
            <ac:spMk id="2" creationId="{6018174B-633E-46FB-9443-B2958CA58EB0}"/>
          </ac:spMkLst>
        </pc:spChg>
        <pc:spChg chg="mod">
          <ac:chgData name="Sara Holman" userId="4c961c04-ae96-4c6b-885a-20f15802106c" providerId="ADAL" clId="{FBFBC1EC-3726-447D-A595-BB3747B6105F}" dt="2022-05-25T12:56:50.798" v="7886" actId="1076"/>
          <ac:spMkLst>
            <pc:docMk/>
            <pc:sldMk cId="3860987607" sldId="292"/>
            <ac:spMk id="4" creationId="{27F2FE88-0CEE-4903-86A1-307A5E1EDF74}"/>
          </ac:spMkLst>
        </pc:spChg>
        <pc:spChg chg="mod">
          <ac:chgData name="Sara Holman" userId="4c961c04-ae96-4c6b-885a-20f15802106c" providerId="ADAL" clId="{FBFBC1EC-3726-447D-A595-BB3747B6105F}" dt="2022-05-20T15:31:27.094" v="7535" actId="255"/>
          <ac:spMkLst>
            <pc:docMk/>
            <pc:sldMk cId="3860987607" sldId="292"/>
            <ac:spMk id="7" creationId="{03BA4A06-8E4C-40B3-9589-93E0521D5F34}"/>
          </ac:spMkLst>
        </pc:spChg>
        <pc:spChg chg="mod">
          <ac:chgData name="Sara Holman" userId="4c961c04-ae96-4c6b-885a-20f15802106c" providerId="ADAL" clId="{FBFBC1EC-3726-447D-A595-BB3747B6105F}" dt="2022-05-25T12:56:34.748" v="7883" actId="14100"/>
          <ac:spMkLst>
            <pc:docMk/>
            <pc:sldMk cId="3860987607" sldId="292"/>
            <ac:spMk id="19" creationId="{5C243295-337B-4B86-BD33-F02E9F1E304C}"/>
          </ac:spMkLst>
        </pc:spChg>
        <pc:spChg chg="mod">
          <ac:chgData name="Sara Holman" userId="4c961c04-ae96-4c6b-885a-20f15802106c" providerId="ADAL" clId="{FBFBC1EC-3726-447D-A595-BB3747B6105F}" dt="2022-05-20T15:11:03.073" v="5478" actId="20577"/>
          <ac:spMkLst>
            <pc:docMk/>
            <pc:sldMk cId="3860987607" sldId="292"/>
            <ac:spMk id="21" creationId="{827A9A0B-5E3F-4F52-A51B-D29C01A55574}"/>
          </ac:spMkLst>
        </pc:spChg>
        <pc:spChg chg="mod">
          <ac:chgData name="Sara Holman" userId="4c961c04-ae96-4c6b-885a-20f15802106c" providerId="ADAL" clId="{FBFBC1EC-3726-447D-A595-BB3747B6105F}" dt="2022-05-20T15:11:08.504" v="5483" actId="20577"/>
          <ac:spMkLst>
            <pc:docMk/>
            <pc:sldMk cId="3860987607" sldId="292"/>
            <ac:spMk id="22" creationId="{328D14AF-0BBF-417F-9631-5183E44E118C}"/>
          </ac:spMkLst>
        </pc:spChg>
        <pc:spChg chg="mod">
          <ac:chgData name="Sara Holman" userId="4c961c04-ae96-4c6b-885a-20f15802106c" providerId="ADAL" clId="{FBFBC1EC-3726-447D-A595-BB3747B6105F}" dt="2022-05-25T12:56:36.990" v="7884" actId="1076"/>
          <ac:spMkLst>
            <pc:docMk/>
            <pc:sldMk cId="3860987607" sldId="292"/>
            <ac:spMk id="25" creationId="{6AF0DFDB-490B-4FB6-A55B-4C9AC6EB1E96}"/>
          </ac:spMkLst>
        </pc:spChg>
        <pc:spChg chg="mod">
          <ac:chgData name="Sara Holman" userId="4c961c04-ae96-4c6b-885a-20f15802106c" providerId="ADAL" clId="{FBFBC1EC-3726-447D-A595-BB3747B6105F}" dt="2022-05-20T15:32:39.241" v="7586" actId="255"/>
          <ac:spMkLst>
            <pc:docMk/>
            <pc:sldMk cId="3860987607" sldId="292"/>
            <ac:spMk id="29" creationId="{D6D40D7F-9EB7-4665-BED5-CD8A7347EB8B}"/>
          </ac:spMkLst>
        </pc:spChg>
        <pc:spChg chg="mod">
          <ac:chgData name="Sara Holman" userId="4c961c04-ae96-4c6b-885a-20f15802106c" providerId="ADAL" clId="{FBFBC1EC-3726-447D-A595-BB3747B6105F}" dt="2022-05-20T15:34:03.663" v="7701" actId="20577"/>
          <ac:spMkLst>
            <pc:docMk/>
            <pc:sldMk cId="3860987607" sldId="292"/>
            <ac:spMk id="34" creationId="{CD0E0E93-6FA5-4BCE-B81B-23F76F2A94AF}"/>
          </ac:spMkLst>
        </pc:spChg>
        <pc:spChg chg="mod">
          <ac:chgData name="Sara Holman" userId="4c961c04-ae96-4c6b-885a-20f15802106c" providerId="ADAL" clId="{FBFBC1EC-3726-447D-A595-BB3747B6105F}" dt="2022-05-25T12:57:21.331" v="7964" actId="1076"/>
          <ac:spMkLst>
            <pc:docMk/>
            <pc:sldMk cId="3860987607" sldId="292"/>
            <ac:spMk id="35" creationId="{A4451B66-61B8-48A0-92BA-08A63894F5F8}"/>
          </ac:spMkLst>
        </pc:spChg>
        <pc:spChg chg="mod">
          <ac:chgData name="Sara Holman" userId="4c961c04-ae96-4c6b-885a-20f15802106c" providerId="ADAL" clId="{FBFBC1EC-3726-447D-A595-BB3747B6105F}" dt="2022-05-20T13:44:07.380" v="158" actId="20577"/>
          <ac:spMkLst>
            <pc:docMk/>
            <pc:sldMk cId="3860987607" sldId="292"/>
            <ac:spMk id="36" creationId="{0855C4BB-37C9-475D-89E8-FF0DA3ED8B2B}"/>
          </ac:spMkLst>
        </pc:spChg>
        <pc:spChg chg="mod">
          <ac:chgData name="Sara Holman" userId="4c961c04-ae96-4c6b-885a-20f15802106c" providerId="ADAL" clId="{FBFBC1EC-3726-447D-A595-BB3747B6105F}" dt="2022-05-20T15:31:19.068" v="7534" actId="255"/>
          <ac:spMkLst>
            <pc:docMk/>
            <pc:sldMk cId="3860987607" sldId="292"/>
            <ac:spMk id="37" creationId="{5FC7BBBA-6F45-4763-8D59-443BE95053EE}"/>
          </ac:spMkLst>
        </pc:spChg>
      </pc:sldChg>
      <pc:sldChg chg="addSp delSp modSp mod">
        <pc:chgData name="Sara Holman" userId="4c961c04-ae96-4c6b-885a-20f15802106c" providerId="ADAL" clId="{FBFBC1EC-3726-447D-A595-BB3747B6105F}" dt="2022-05-20T13:42:05.716" v="44" actId="1076"/>
        <pc:sldMkLst>
          <pc:docMk/>
          <pc:sldMk cId="695813645" sldId="294"/>
        </pc:sldMkLst>
        <pc:spChg chg="mod">
          <ac:chgData name="Sara Holman" userId="4c961c04-ae96-4c6b-885a-20f15802106c" providerId="ADAL" clId="{FBFBC1EC-3726-447D-A595-BB3747B6105F}" dt="2022-05-20T13:42:05.716" v="44" actId="1076"/>
          <ac:spMkLst>
            <pc:docMk/>
            <pc:sldMk cId="695813645" sldId="294"/>
            <ac:spMk id="2" creationId="{43F7D4D6-87F3-4F4C-A5D2-8D80A0D4489D}"/>
          </ac:spMkLst>
        </pc:spChg>
        <pc:spChg chg="del mod">
          <ac:chgData name="Sara Holman" userId="4c961c04-ae96-4c6b-885a-20f15802106c" providerId="ADAL" clId="{FBFBC1EC-3726-447D-A595-BB3747B6105F}" dt="2022-05-20T13:40:31.650" v="15" actId="21"/>
          <ac:spMkLst>
            <pc:docMk/>
            <pc:sldMk cId="695813645" sldId="294"/>
            <ac:spMk id="3" creationId="{C4516529-F78A-43AF-8FA0-BBF0CD5D3732}"/>
          </ac:spMkLst>
        </pc:spChg>
        <pc:picChg chg="add mod">
          <ac:chgData name="Sara Holman" userId="4c961c04-ae96-4c6b-885a-20f15802106c" providerId="ADAL" clId="{FBFBC1EC-3726-447D-A595-BB3747B6105F}" dt="2022-05-20T13:40:11.392" v="4" actId="1076"/>
          <ac:picMkLst>
            <pc:docMk/>
            <pc:sldMk cId="695813645" sldId="294"/>
            <ac:picMk id="5" creationId="{7557A4C8-B706-E84A-2601-6B38DD6E575B}"/>
          </ac:picMkLst>
        </pc:picChg>
        <pc:picChg chg="del">
          <ac:chgData name="Sara Holman" userId="4c961c04-ae96-4c6b-885a-20f15802106c" providerId="ADAL" clId="{FBFBC1EC-3726-447D-A595-BB3747B6105F}" dt="2022-05-20T13:40:02.891" v="1" actId="21"/>
          <ac:picMkLst>
            <pc:docMk/>
            <pc:sldMk cId="695813645" sldId="294"/>
            <ac:picMk id="6" creationId="{37363CC5-2E55-E3EE-9CEA-8F90F13A4D8A}"/>
          </ac:picMkLst>
        </pc:picChg>
      </pc:sldChg>
    </pc:docChg>
  </pc:docChgLst>
  <pc:docChgLst>
    <pc:chgData name="Bev Rogers" userId="8fe829f6-8a54-4157-92b9-8c9ec77f80b9" providerId="ADAL" clId="{F7FB1BB2-8367-4342-B4FF-395F3474738B}"/>
    <pc:docChg chg="modNotesMaster">
      <pc:chgData name="Bev Rogers" userId="8fe829f6-8a54-4157-92b9-8c9ec77f80b9" providerId="ADAL" clId="{F7FB1BB2-8367-4342-B4FF-395F3474738B}" dt="2023-05-11T15:56:56.514" v="0"/>
      <pc:docMkLst>
        <pc:docMk/>
      </pc:docMkLst>
    </pc:docChg>
  </pc:docChgLst>
  <pc:docChgLst>
    <pc:chgData name="Jodi Peck" userId="08b176ff-2adf-41dc-b279-87885307ef27" providerId="ADAL" clId="{2069CBC5-7298-48C8-AB24-9E83DFB116B8}"/>
    <pc:docChg chg="modSld">
      <pc:chgData name="Jodi Peck" userId="08b176ff-2adf-41dc-b279-87885307ef27" providerId="ADAL" clId="{2069CBC5-7298-48C8-AB24-9E83DFB116B8}" dt="2023-06-09T10:21:49.999" v="172" actId="20577"/>
      <pc:docMkLst>
        <pc:docMk/>
      </pc:docMkLst>
      <pc:sldChg chg="addSp modSp mod">
        <pc:chgData name="Jodi Peck" userId="08b176ff-2adf-41dc-b279-87885307ef27" providerId="ADAL" clId="{2069CBC5-7298-48C8-AB24-9E83DFB116B8}" dt="2023-06-09T10:21:49.999" v="172" actId="20577"/>
        <pc:sldMkLst>
          <pc:docMk/>
          <pc:sldMk cId="2017153049" sldId="266"/>
        </pc:sldMkLst>
        <pc:spChg chg="add mod">
          <ac:chgData name="Jodi Peck" userId="08b176ff-2adf-41dc-b279-87885307ef27" providerId="ADAL" clId="{2069CBC5-7298-48C8-AB24-9E83DFB116B8}" dt="2023-06-09T10:21:25.341" v="167" actId="113"/>
          <ac:spMkLst>
            <pc:docMk/>
            <pc:sldMk cId="2017153049" sldId="266"/>
            <ac:spMk id="2" creationId="{9837030F-16A0-0F2B-9BF8-49786C486158}"/>
          </ac:spMkLst>
        </pc:spChg>
        <pc:spChg chg="mod">
          <ac:chgData name="Jodi Peck" userId="08b176ff-2adf-41dc-b279-87885307ef27" providerId="ADAL" clId="{2069CBC5-7298-48C8-AB24-9E83DFB116B8}" dt="2023-06-09T10:17:28.217" v="15"/>
          <ac:spMkLst>
            <pc:docMk/>
            <pc:sldMk cId="2017153049" sldId="266"/>
            <ac:spMk id="15" creationId="{D688C6EB-647A-4A9B-A0F1-4A78DE5065CD}"/>
          </ac:spMkLst>
        </pc:spChg>
        <pc:spChg chg="mod">
          <ac:chgData name="Jodi Peck" userId="08b176ff-2adf-41dc-b279-87885307ef27" providerId="ADAL" clId="{2069CBC5-7298-48C8-AB24-9E83DFB116B8}" dt="2023-06-09T10:17:28.217" v="15"/>
          <ac:spMkLst>
            <pc:docMk/>
            <pc:sldMk cId="2017153049" sldId="266"/>
            <ac:spMk id="16" creationId="{6A71B93E-2C6A-4031-A51F-1BC35B1F29B1}"/>
          </ac:spMkLst>
        </pc:spChg>
        <pc:spChg chg="mod">
          <ac:chgData name="Jodi Peck" userId="08b176ff-2adf-41dc-b279-87885307ef27" providerId="ADAL" clId="{2069CBC5-7298-48C8-AB24-9E83DFB116B8}" dt="2023-06-09T10:20:20.042" v="136" actId="1036"/>
          <ac:spMkLst>
            <pc:docMk/>
            <pc:sldMk cId="2017153049" sldId="266"/>
            <ac:spMk id="19" creationId="{BF154068-3504-4971-8B16-0F51931F8C7A}"/>
          </ac:spMkLst>
        </pc:spChg>
        <pc:spChg chg="mod">
          <ac:chgData name="Jodi Peck" userId="08b176ff-2adf-41dc-b279-87885307ef27" providerId="ADAL" clId="{2069CBC5-7298-48C8-AB24-9E83DFB116B8}" dt="2023-06-09T10:21:49.999" v="172" actId="20577"/>
          <ac:spMkLst>
            <pc:docMk/>
            <pc:sldMk cId="2017153049" sldId="266"/>
            <ac:spMk id="29" creationId="{841BC65B-B728-4D01-B032-182A699FF113}"/>
          </ac:spMkLst>
        </pc:spChg>
        <pc:spChg chg="mod">
          <ac:chgData name="Jodi Peck" userId="08b176ff-2adf-41dc-b279-87885307ef27" providerId="ADAL" clId="{2069CBC5-7298-48C8-AB24-9E83DFB116B8}" dt="2023-06-09T10:19:57.742" v="128" actId="1036"/>
          <ac:spMkLst>
            <pc:docMk/>
            <pc:sldMk cId="2017153049" sldId="266"/>
            <ac:spMk id="32" creationId="{2483BF48-D5C4-B37D-7182-CBA8B255C112}"/>
          </ac:spMkLst>
        </pc:spChg>
      </pc:sldChg>
    </pc:docChg>
  </pc:docChgLst>
  <pc:docChgLst>
    <pc:chgData name="Bev Rogers" userId="8fe829f6-8a54-4157-92b9-8c9ec77f80b9" providerId="ADAL" clId="{63BD2770-051D-43B5-ADF4-75DDF6AD604F}"/>
    <pc:docChg chg="modSld">
      <pc:chgData name="Bev Rogers" userId="8fe829f6-8a54-4157-92b9-8c9ec77f80b9" providerId="ADAL" clId="{63BD2770-051D-43B5-ADF4-75DDF6AD604F}" dt="2022-06-22T15:13:14.294" v="115" actId="20577"/>
      <pc:docMkLst>
        <pc:docMk/>
      </pc:docMkLst>
      <pc:sldChg chg="modSp mod">
        <pc:chgData name="Bev Rogers" userId="8fe829f6-8a54-4157-92b9-8c9ec77f80b9" providerId="ADAL" clId="{63BD2770-051D-43B5-ADF4-75DDF6AD604F}" dt="2022-06-22T15:13:14.294" v="115" actId="20577"/>
        <pc:sldMkLst>
          <pc:docMk/>
          <pc:sldMk cId="2017153049" sldId="266"/>
        </pc:sldMkLst>
        <pc:spChg chg="mod">
          <ac:chgData name="Bev Rogers" userId="8fe829f6-8a54-4157-92b9-8c9ec77f80b9" providerId="ADAL" clId="{63BD2770-051D-43B5-ADF4-75DDF6AD604F}" dt="2022-06-22T15:13:14.294" v="115" actId="20577"/>
          <ac:spMkLst>
            <pc:docMk/>
            <pc:sldMk cId="2017153049" sldId="266"/>
            <ac:spMk id="6" creationId="{478CC4B8-6084-491D-A574-217DEB6325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5088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2" y="0"/>
            <a:ext cx="3035088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E4227-8764-46A1-B639-7A3B14714B84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0836"/>
            <a:ext cx="5603240" cy="36579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3936"/>
            <a:ext cx="3035088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2" y="8823936"/>
            <a:ext cx="3035088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0D8D9-0DBD-44B6-81FE-68B5096B57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929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0D8D9-0DBD-44B6-81FE-68B5096B573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10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0D8D9-0DBD-44B6-81FE-68B5096B573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642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0D8D9-0DBD-44B6-81FE-68B5096B573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087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b="0" u="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E0D8D9-0DBD-44B6-81FE-68B5096B573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02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AA189-CD27-48F6-BDF6-CF196270F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F21142-BAAD-4C14-93C2-B33E5D70F6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6651A-7ACA-491E-958D-18296829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9C40-3058-4956-BC9C-5776E5D16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6556F-FB3B-4A8D-8E31-84F176351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58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E58E-FFF6-45CD-B9F7-B2F032F4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34BE42-8CF3-4250-BB97-CA77CC364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67BBC-2160-4C49-80AD-0C288BBF9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2F2BF-E535-46B8-91E0-90C356F90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A58C1-1CA1-4811-9763-126E7EA41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20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BA38D-A16B-4326-8E11-A06B15083A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43902C-1B61-4E60-AD98-54CBC899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F9477-5D42-409E-B9C9-8945804E7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3240C-8448-4590-AFE1-2EEDA60A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010CF-7C9D-4207-B605-C243E8CC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6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0390-F5FE-4047-8D62-DD6F7E8A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C4DC8-A88B-4FC8-97E0-64FA099AC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7A6B5-B71B-40AE-803A-A34E07F1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A78F-8774-4316-B711-AD8B97B0F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BEBD4-D83B-4705-8C81-D72CE960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2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2C57-B86F-4DFF-BB66-ABB1CDBF7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8C718-2FA2-419F-88F9-507C46934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CBE98-FA77-4EAE-9B3B-3B696229D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FB55-912B-48A4-9C8E-97C05379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93BE8-64C4-404A-8979-87B32750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27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A011B-ACA1-4589-ABB1-802328FD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8B111-0F2F-46E0-A131-E1CC175ED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8AE4E-C0BC-448F-AA2B-9FC65427D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B1DAE-85EC-476C-B334-4200C5319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6A6FD-C6D4-4FF5-8C88-71D7EFCED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B1B0B-F222-43FC-80DB-822EBDD23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13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585F0-CE24-4AD4-860D-3F090986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C2371-322B-45EB-B6A0-BCA0CA39A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9CE04-86FD-4B67-88E0-EEC81B248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86984-60B6-4248-B682-C25ACC4DD8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1E1284-090D-4E7E-82FE-214096D81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7AC266-ABBE-45BB-AA62-C8DBE3168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2FEEA-89FF-46A3-ABF3-A7748026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40580-FA03-423C-983B-60FB0247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14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18DE-9115-40D6-99EC-4EC49074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64D40-64F3-4844-8940-6947D22D8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B8BCA8-01CE-4F2E-9A0B-39EF71931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0816F-DA3D-4B2C-98F2-78E59C2BF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4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97143-B78E-4EFB-9418-9053FA3CA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9CAAEA-278C-4BEB-9B5B-43FF34E3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D0973-6903-451E-8AFB-61601A291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1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DC0CE-21D6-443F-B08F-56B0F69E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A0755-54AB-4B54-A3C1-72EC6AF01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EFCF14-D704-44C7-AAAE-77100DEF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8A5E3B-8074-4C44-92D8-C116CB00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6FE1D-2D8B-4926-A7E1-D2E24325C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DB002-E49A-41BF-9852-88589DAD3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52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6275-1D0F-40FE-9E12-85E81C6AB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AB1A9B-E375-447C-BC48-C3186452A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C049F4-7C49-41DC-944B-19A7243B1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43A69-57CC-41AB-870F-ACF80B450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C86BC-74FC-43C5-B1A1-A5AD62E4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437A9-1497-4983-AA47-561F55A36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773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2A87E6-96B3-4DAF-938C-6CC9AA1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984A7-1776-427D-949E-718BB2E43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CFDAC-A00E-4479-884C-6834A7EB8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7A4DC-445A-4E0C-8291-1E85B0DFF0AA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CCCE2-85CA-4C18-BB57-964AE679F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8E7FA-A411-43CA-9E45-E547FF47F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B49F7-4764-49E9-A785-ED1E45C58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1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D4D6-87F3-4F4C-A5D2-8D80A0D4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645" y="3596640"/>
            <a:ext cx="9236710" cy="1931035"/>
          </a:xfrm>
        </p:spPr>
        <p:txBody>
          <a:bodyPr/>
          <a:lstStyle/>
          <a:p>
            <a:pPr algn="ctr"/>
            <a:r>
              <a:rPr lang="en-GB" b="1">
                <a:latin typeface="+mn-lt"/>
              </a:rPr>
              <a:t>Suffolk Wildlife Trust </a:t>
            </a:r>
            <a:br>
              <a:rPr lang="en-GB" b="1">
                <a:latin typeface="+mn-lt"/>
              </a:rPr>
            </a:br>
            <a:r>
              <a:rPr lang="en-GB" b="1">
                <a:latin typeface="+mn-lt"/>
              </a:rPr>
              <a:t>Wilder Schools Logic Model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7557A4C8-B706-E84A-2601-6B38DD6E5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921" y="615950"/>
            <a:ext cx="5558158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1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78CC4B8-6084-491D-A574-217DEB632553}"/>
              </a:ext>
            </a:extLst>
          </p:cNvPr>
          <p:cNvSpPr/>
          <p:nvPr/>
        </p:nvSpPr>
        <p:spPr>
          <a:xfrm>
            <a:off x="3105904" y="789160"/>
            <a:ext cx="3780615" cy="16794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Term 1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Pupils - 3 days:</a:t>
            </a:r>
            <a:r>
              <a:rPr lang="en-GB" sz="1000" dirty="0">
                <a:solidFill>
                  <a:schemeClr val="accent1"/>
                </a:solidFill>
              </a:rPr>
              <a:t> </a:t>
            </a:r>
            <a:r>
              <a:rPr lang="en-GB" sz="1000" b="1" dirty="0">
                <a:solidFill>
                  <a:schemeClr val="accent1"/>
                </a:solidFill>
              </a:rPr>
              <a:t>Discovery and planning: </a:t>
            </a:r>
            <a:r>
              <a:rPr lang="en-GB" sz="1000" dirty="0">
                <a:solidFill>
                  <a:schemeClr val="accent1"/>
                </a:solidFill>
              </a:rPr>
              <a:t>Introductory assembly, pupils complete baseline habitat surveys in school grounds, project development and planning.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Teachers – Twilight/½ day INSET on Outdoor Learning</a:t>
            </a:r>
            <a:br>
              <a:rPr lang="en-GB" sz="1000" b="1" dirty="0">
                <a:solidFill>
                  <a:schemeClr val="accent1"/>
                </a:solidFill>
              </a:rPr>
            </a:br>
            <a:r>
              <a:rPr lang="en-GB" sz="1000" dirty="0">
                <a:solidFill>
                  <a:schemeClr val="accent1"/>
                </a:solidFill>
              </a:rPr>
              <a:t>Aim: to identify the ways in which outdoor learning can enrich the curriculum, deepen understanding and improve attitudes to learning.  Identify training needs with staff.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School Grounds: </a:t>
            </a:r>
            <a:r>
              <a:rPr lang="en-GB" sz="1000" dirty="0">
                <a:solidFill>
                  <a:schemeClr val="accent1"/>
                </a:solidFill>
              </a:rPr>
              <a:t>Baseline habitat survey; identify actions for nature and climate in school grounds and develop project plan </a:t>
            </a:r>
            <a:endParaRPr lang="en-GB" sz="1000" b="1" dirty="0">
              <a:solidFill>
                <a:schemeClr val="accent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948FA72-2A2D-4451-8D1F-56077D4CBF1E}"/>
              </a:ext>
            </a:extLst>
          </p:cNvPr>
          <p:cNvSpPr/>
          <p:nvPr/>
        </p:nvSpPr>
        <p:spPr>
          <a:xfrm>
            <a:off x="3081523" y="2521788"/>
            <a:ext cx="3790937" cy="1388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1"/>
                </a:solidFill>
              </a:rPr>
              <a:t>Term 2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Pupils - 3 days: Making space for nature: </a:t>
            </a:r>
            <a:r>
              <a:rPr lang="en-GB" sz="1000" dirty="0">
                <a:solidFill>
                  <a:schemeClr val="accent1"/>
                </a:solidFill>
              </a:rPr>
              <a:t>assemblies, fundraising event(s), community action day(s) to implement project plan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Teachers - Staff meeting </a:t>
            </a:r>
            <a:r>
              <a:rPr lang="en-GB" sz="1000" dirty="0">
                <a:solidFill>
                  <a:schemeClr val="accent1"/>
                </a:solidFill>
              </a:rPr>
              <a:t>Aim: to identify curriculum links to Wilder Schools programme</a:t>
            </a:r>
          </a:p>
          <a:p>
            <a:r>
              <a:rPr lang="en-GB" sz="1000" b="1" dirty="0">
                <a:solidFill>
                  <a:schemeClr val="accent1"/>
                </a:solidFill>
              </a:rPr>
              <a:t>School grounds: </a:t>
            </a:r>
            <a:r>
              <a:rPr lang="en-GB" sz="1000" dirty="0">
                <a:solidFill>
                  <a:schemeClr val="accent1"/>
                </a:solidFill>
              </a:rPr>
              <a:t>Actions for nature and climate in school grounds, for example planting hedges, establishing no mow areas, creating pollinator pitstops, building insect hotels</a:t>
            </a:r>
            <a:endParaRPr lang="en-GB" sz="1000" b="1" dirty="0">
              <a:solidFill>
                <a:schemeClr val="accent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501B51-93FE-4B09-BEF7-417A3CF0446A}"/>
              </a:ext>
            </a:extLst>
          </p:cNvPr>
          <p:cNvSpPr/>
          <p:nvPr/>
        </p:nvSpPr>
        <p:spPr>
          <a:xfrm>
            <a:off x="3065657" y="3965650"/>
            <a:ext cx="3799900" cy="18389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>
                <a:solidFill>
                  <a:schemeClr val="accent1"/>
                </a:solidFill>
              </a:rPr>
              <a:t>Term 3</a:t>
            </a:r>
          </a:p>
          <a:p>
            <a:r>
              <a:rPr lang="en-GB" sz="1000" b="1">
                <a:solidFill>
                  <a:schemeClr val="accent1"/>
                </a:solidFill>
              </a:rPr>
              <a:t>Pupils – 4 days: Connecting with nature: </a:t>
            </a:r>
            <a:r>
              <a:rPr lang="en-GB" sz="1000">
                <a:solidFill>
                  <a:schemeClr val="accent1"/>
                </a:solidFill>
              </a:rPr>
              <a:t>SWT-led school visit to SWT learning reserve (skills development); monitoring and reporting on gains for nature in school grounds and changes in attitudes and behaviour; celebrating successes and sharing with other schools</a:t>
            </a:r>
          </a:p>
          <a:p>
            <a:r>
              <a:rPr lang="en-GB" sz="1000" b="1">
                <a:solidFill>
                  <a:schemeClr val="accent1"/>
                </a:solidFill>
              </a:rPr>
              <a:t>Teachers : Staff meeting </a:t>
            </a:r>
            <a:r>
              <a:rPr lang="en-GB" sz="1000">
                <a:solidFill>
                  <a:schemeClr val="accent1"/>
                </a:solidFill>
              </a:rPr>
              <a:t>Focus: Outdoor learning in practice</a:t>
            </a:r>
            <a:r>
              <a:rPr lang="en-GB" sz="1000" b="1">
                <a:solidFill>
                  <a:schemeClr val="accent1"/>
                </a:solidFill>
              </a:rPr>
              <a:t>; </a:t>
            </a:r>
            <a:r>
              <a:rPr lang="en-GB" sz="1000">
                <a:solidFill>
                  <a:schemeClr val="accent1"/>
                </a:solidFill>
              </a:rPr>
              <a:t>team teaching alongside staff; exit interview, including planning for next steps and ongoing support</a:t>
            </a:r>
          </a:p>
          <a:p>
            <a:r>
              <a:rPr lang="en-GB" sz="1000" b="1">
                <a:solidFill>
                  <a:schemeClr val="accent1"/>
                </a:solidFill>
              </a:rPr>
              <a:t>School grounds</a:t>
            </a:r>
            <a:r>
              <a:rPr lang="en-GB" sz="1000">
                <a:solidFill>
                  <a:schemeClr val="accent1"/>
                </a:solidFill>
              </a:rPr>
              <a:t>: management plan written for school grounds; monitoring and reporting on gains for nature and changes in attitudes and behaviour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1E0DEE3-9C2B-4C27-9831-D736E13A8C75}"/>
              </a:ext>
            </a:extLst>
          </p:cNvPr>
          <p:cNvSpPr/>
          <p:nvPr/>
        </p:nvSpPr>
        <p:spPr>
          <a:xfrm>
            <a:off x="3105904" y="449579"/>
            <a:ext cx="3780615" cy="267703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Year 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56B4CE4-4F2D-4459-A1A6-2909B4689989}"/>
              </a:ext>
            </a:extLst>
          </p:cNvPr>
          <p:cNvSpPr/>
          <p:nvPr/>
        </p:nvSpPr>
        <p:spPr>
          <a:xfrm>
            <a:off x="397435" y="515166"/>
            <a:ext cx="2510119" cy="2677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Recruitment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2EDE396-4BDA-4830-9C19-EF6B8464A28E}"/>
              </a:ext>
            </a:extLst>
          </p:cNvPr>
          <p:cNvSpPr/>
          <p:nvPr/>
        </p:nvSpPr>
        <p:spPr>
          <a:xfrm>
            <a:off x="7107653" y="449578"/>
            <a:ext cx="2510119" cy="267703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Year 2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1255002-7058-43C7-AAA7-3926F97E6D69}"/>
              </a:ext>
            </a:extLst>
          </p:cNvPr>
          <p:cNvSpPr/>
          <p:nvPr/>
        </p:nvSpPr>
        <p:spPr>
          <a:xfrm>
            <a:off x="9986680" y="456023"/>
            <a:ext cx="1985033" cy="267702"/>
          </a:xfrm>
          <a:prstGeom prst="round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Year 3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688C6EB-647A-4A9B-A0F1-4A78DE5065CD}"/>
              </a:ext>
            </a:extLst>
          </p:cNvPr>
          <p:cNvSpPr/>
          <p:nvPr/>
        </p:nvSpPr>
        <p:spPr>
          <a:xfrm>
            <a:off x="7093595" y="784146"/>
            <a:ext cx="2510118" cy="180584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accent2"/>
              </a:solidFill>
            </a:endParaRPr>
          </a:p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Term 1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1/2 day </a:t>
            </a:r>
            <a:r>
              <a:rPr lang="en-GB" sz="1000" dirty="0">
                <a:solidFill>
                  <a:schemeClr val="accent2"/>
                </a:solidFill>
              </a:rPr>
              <a:t>support from SWT Engagement Officer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School</a:t>
            </a:r>
            <a:r>
              <a:rPr lang="en-GB" sz="1000" dirty="0">
                <a:solidFill>
                  <a:schemeClr val="accent2"/>
                </a:solidFill>
              </a:rPr>
              <a:t>: setting targets for outdoor learning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Pupils:</a:t>
            </a:r>
            <a:r>
              <a:rPr lang="en-GB" sz="1000" dirty="0">
                <a:solidFill>
                  <a:schemeClr val="accent2"/>
                </a:solidFill>
              </a:rPr>
              <a:t> continuing to undertake identified actions for nature and climate and to connect to nature</a:t>
            </a:r>
            <a:endParaRPr lang="en-GB" sz="1000" b="1" dirty="0">
              <a:solidFill>
                <a:schemeClr val="accent2"/>
              </a:solidFill>
            </a:endParaRPr>
          </a:p>
          <a:p>
            <a:r>
              <a:rPr lang="en-GB" sz="1000" b="1" dirty="0">
                <a:solidFill>
                  <a:schemeClr val="accent2"/>
                </a:solidFill>
              </a:rPr>
              <a:t>Biodiversity</a:t>
            </a:r>
            <a:r>
              <a:rPr lang="en-GB" sz="1000" dirty="0">
                <a:solidFill>
                  <a:schemeClr val="accent2"/>
                </a:solidFill>
              </a:rPr>
              <a:t>: monitoring and reporting on gains for nature in school grounds; identifying target areas for further action</a:t>
            </a:r>
          </a:p>
          <a:p>
            <a:pPr algn="ctr"/>
            <a:endParaRPr lang="en-GB" sz="1600" dirty="0">
              <a:solidFill>
                <a:schemeClr val="accent2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71B93E-2C6A-4031-A51F-1BC35B1F29B1}"/>
              </a:ext>
            </a:extLst>
          </p:cNvPr>
          <p:cNvSpPr/>
          <p:nvPr/>
        </p:nvSpPr>
        <p:spPr>
          <a:xfrm>
            <a:off x="7107653" y="2658153"/>
            <a:ext cx="2510119" cy="10890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Term 2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1/2 day </a:t>
            </a:r>
            <a:r>
              <a:rPr lang="en-GB" sz="1000" dirty="0">
                <a:solidFill>
                  <a:schemeClr val="accent2"/>
                </a:solidFill>
              </a:rPr>
              <a:t>support from SWT Engagement Officer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School</a:t>
            </a:r>
            <a:r>
              <a:rPr lang="en-GB" sz="1000" dirty="0">
                <a:solidFill>
                  <a:schemeClr val="accent2"/>
                </a:solidFill>
              </a:rPr>
              <a:t>: Ongoing embedding of outdoor learning in school practice and undertaking actions for nature and climate in school grounds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0E69B18-045D-49D1-B64E-CA57A8D95A4D}"/>
              </a:ext>
            </a:extLst>
          </p:cNvPr>
          <p:cNvSpPr/>
          <p:nvPr/>
        </p:nvSpPr>
        <p:spPr>
          <a:xfrm>
            <a:off x="3100858" y="5858952"/>
            <a:ext cx="8759981" cy="252000"/>
          </a:xfrm>
          <a:prstGeom prst="roundRect">
            <a:avLst/>
          </a:prstGeom>
          <a:solidFill>
            <a:srgbClr val="CCFF99"/>
          </a:solidFill>
          <a:ln>
            <a:solidFill>
              <a:srgbClr val="C5E0B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Staff - learning journey – engagement in Wilder Schools Network, resources, training, webinars, networking opportunities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F154068-3504-4971-8B16-0F51931F8C7A}"/>
              </a:ext>
            </a:extLst>
          </p:cNvPr>
          <p:cNvSpPr/>
          <p:nvPr/>
        </p:nvSpPr>
        <p:spPr>
          <a:xfrm>
            <a:off x="9986682" y="3265276"/>
            <a:ext cx="1985031" cy="159724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b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Term 3</a:t>
            </a:r>
          </a:p>
          <a:p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Review: </a:t>
            </a:r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Use of the school grounds by staff, children and the wider school community; gains for nature in the school grounds; changes in attitudes and behaviour; impact on attainment</a:t>
            </a:r>
          </a:p>
          <a:p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Ongoing active participation in Wilder Schools Network.</a:t>
            </a:r>
          </a:p>
          <a:p>
            <a:endParaRPr lang="en-GB" sz="1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ED6FA1A-E5CD-4B99-82C0-30ED34C31F33}"/>
              </a:ext>
            </a:extLst>
          </p:cNvPr>
          <p:cNvSpPr/>
          <p:nvPr/>
        </p:nvSpPr>
        <p:spPr>
          <a:xfrm>
            <a:off x="3100857" y="6156421"/>
            <a:ext cx="8759981" cy="252000"/>
          </a:xfrm>
          <a:prstGeom prst="roundRect">
            <a:avLst/>
          </a:prstGeom>
          <a:solidFill>
            <a:srgbClr val="CCFF99"/>
          </a:solidFill>
          <a:ln>
            <a:solidFill>
              <a:srgbClr val="CCFF99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Wilder Schools Impact Evaluation – (Royal Holloway University London) 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8EA0B68-A247-42C6-A7C9-7612C7B6AB0B}"/>
              </a:ext>
            </a:extLst>
          </p:cNvPr>
          <p:cNvSpPr/>
          <p:nvPr/>
        </p:nvSpPr>
        <p:spPr>
          <a:xfrm>
            <a:off x="340715" y="986763"/>
            <a:ext cx="2510120" cy="1112128"/>
          </a:xfrm>
          <a:prstGeom prst="roundRect">
            <a:avLst/>
          </a:prstGeom>
          <a:solidFill>
            <a:srgbClr val="FDE9F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GB" sz="1400" b="1">
                <a:solidFill>
                  <a:schemeClr val="accent3">
                    <a:lumMod val="75000"/>
                  </a:schemeClr>
                </a:solidFill>
              </a:rPr>
              <a:t>Wilder Schools programme promoted via Suffolk Wildlife Trust website, social media, printed materials and word-of-mouth</a:t>
            </a:r>
          </a:p>
          <a:p>
            <a:pPr algn="ctr"/>
            <a:endParaRPr lang="en-GB" sz="16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FAA4C43-0960-4A17-B77D-B1A2CDE5EF7A}"/>
              </a:ext>
            </a:extLst>
          </p:cNvPr>
          <p:cNvSpPr/>
          <p:nvPr/>
        </p:nvSpPr>
        <p:spPr>
          <a:xfrm>
            <a:off x="340716" y="2203770"/>
            <a:ext cx="2510119" cy="684000"/>
          </a:xfrm>
          <a:prstGeom prst="roundRect">
            <a:avLst/>
          </a:prstGeom>
          <a:solidFill>
            <a:srgbClr val="FDE9F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>
                <a:solidFill>
                  <a:schemeClr val="accent3">
                    <a:lumMod val="75000"/>
                  </a:schemeClr>
                </a:solidFill>
              </a:rPr>
              <a:t>Expression of interest by school leadership team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620C906-D406-42E2-BAEF-64CFD4C57286}"/>
              </a:ext>
            </a:extLst>
          </p:cNvPr>
          <p:cNvSpPr/>
          <p:nvPr/>
        </p:nvSpPr>
        <p:spPr>
          <a:xfrm>
            <a:off x="304147" y="2992649"/>
            <a:ext cx="2556241" cy="1261785"/>
          </a:xfrm>
          <a:prstGeom prst="roundRect">
            <a:avLst/>
          </a:prstGeom>
          <a:solidFill>
            <a:srgbClr val="FDE9F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>
                <a:solidFill>
                  <a:schemeClr val="accent3">
                    <a:lumMod val="75000"/>
                  </a:schemeClr>
                </a:solidFill>
              </a:rPr>
              <a:t>School invited to participate in Wilder Schools programme  Opportunities for gains for nature identified  </a:t>
            </a:r>
            <a:endParaRPr lang="en-GB" sz="140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7A42DFD-A035-4658-BC40-C0A5210BC4BA}"/>
              </a:ext>
            </a:extLst>
          </p:cNvPr>
          <p:cNvSpPr/>
          <p:nvPr/>
        </p:nvSpPr>
        <p:spPr>
          <a:xfrm>
            <a:off x="322690" y="4358266"/>
            <a:ext cx="2510119" cy="897235"/>
          </a:xfrm>
          <a:prstGeom prst="roundRect">
            <a:avLst/>
          </a:prstGeom>
          <a:solidFill>
            <a:srgbClr val="FDE9F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>
                <a:solidFill>
                  <a:schemeClr val="accent3">
                    <a:lumMod val="75000"/>
                  </a:schemeClr>
                </a:solidFill>
              </a:rPr>
              <a:t>Memorandum of Understanding signed by school and Suffolk Wildlife Trust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41BC65B-B728-4D01-B032-182A699FF113}"/>
              </a:ext>
            </a:extLst>
          </p:cNvPr>
          <p:cNvSpPr/>
          <p:nvPr/>
        </p:nvSpPr>
        <p:spPr>
          <a:xfrm>
            <a:off x="9986680" y="809119"/>
            <a:ext cx="1985031" cy="17369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Terms 1 </a:t>
            </a:r>
          </a:p>
          <a:p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1/2 day </a:t>
            </a:r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support from SWT Engagement Officer</a:t>
            </a:r>
            <a:endParaRPr lang="en-GB" sz="10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School: </a:t>
            </a:r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ongoing embedding of outdoor learning in school practice</a:t>
            </a:r>
            <a:r>
              <a:rPr lang="en-GB" sz="1000" dirty="0">
                <a:solidFill>
                  <a:srgbClr val="FF0000"/>
                </a:solidFill>
              </a:rPr>
              <a:t> </a:t>
            </a:r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and undertaking actions for nature and climate across the wider school community</a:t>
            </a:r>
          </a:p>
          <a:p>
            <a:endParaRPr lang="en-GB" sz="1000" dirty="0">
              <a:solidFill>
                <a:srgbClr val="FF0000"/>
              </a:solidFill>
            </a:endParaRPr>
          </a:p>
          <a:p>
            <a:endParaRPr lang="en-GB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CF975F55-87BD-4B39-AA9D-FB1087F689B9}"/>
              </a:ext>
            </a:extLst>
          </p:cNvPr>
          <p:cNvSpPr txBox="1">
            <a:spLocks/>
          </p:cNvSpPr>
          <p:nvPr/>
        </p:nvSpPr>
        <p:spPr>
          <a:xfrm>
            <a:off x="307393" y="27138"/>
            <a:ext cx="10515600" cy="4071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b="1">
                <a:latin typeface="+mn-lt"/>
              </a:rPr>
              <a:t>Suffolk Wildlife Trust Wilder Schools Logic Model: Activities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644133D-2325-96EF-D8EC-D0E86238434B}"/>
              </a:ext>
            </a:extLst>
          </p:cNvPr>
          <p:cNvSpPr/>
          <p:nvPr/>
        </p:nvSpPr>
        <p:spPr>
          <a:xfrm>
            <a:off x="331161" y="5391922"/>
            <a:ext cx="2529227" cy="684000"/>
          </a:xfrm>
          <a:prstGeom prst="roundRect">
            <a:avLst/>
          </a:prstGeom>
          <a:solidFill>
            <a:srgbClr val="FDE9F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>
                <a:solidFill>
                  <a:schemeClr val="accent3">
                    <a:lumMod val="75000"/>
                  </a:schemeClr>
                </a:solidFill>
              </a:rPr>
              <a:t>School joins Wilder Schools Network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483BF48-D5C4-B37D-7182-CBA8B255C112}"/>
              </a:ext>
            </a:extLst>
          </p:cNvPr>
          <p:cNvSpPr/>
          <p:nvPr/>
        </p:nvSpPr>
        <p:spPr>
          <a:xfrm>
            <a:off x="7107653" y="3822481"/>
            <a:ext cx="2510119" cy="13038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Term 3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Review meeting </a:t>
            </a:r>
            <a:r>
              <a:rPr lang="en-GB" sz="1000" dirty="0">
                <a:solidFill>
                  <a:schemeClr val="accent2"/>
                </a:solidFill>
              </a:rPr>
              <a:t>with SWT Engagement Officer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School: </a:t>
            </a:r>
            <a:r>
              <a:rPr lang="en-GB" sz="1000" dirty="0">
                <a:solidFill>
                  <a:schemeClr val="accent2"/>
                </a:solidFill>
              </a:rPr>
              <a:t>celebrating success and sharing knowledge, experience and learning with other schools</a:t>
            </a:r>
          </a:p>
          <a:p>
            <a:r>
              <a:rPr lang="en-GB" sz="1000" b="1" dirty="0">
                <a:solidFill>
                  <a:schemeClr val="accent2"/>
                </a:solidFill>
              </a:rPr>
              <a:t>Biodiversity: </a:t>
            </a:r>
            <a:r>
              <a:rPr lang="en-GB" sz="1000" dirty="0">
                <a:solidFill>
                  <a:schemeClr val="accent2"/>
                </a:solidFill>
              </a:rPr>
              <a:t>updating habitat and species records</a:t>
            </a:r>
            <a:endParaRPr lang="en-GB" sz="1000" b="1" dirty="0">
              <a:solidFill>
                <a:schemeClr val="accent2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F7B2840-B8EF-9DE1-A252-4E2B4A409158}"/>
              </a:ext>
            </a:extLst>
          </p:cNvPr>
          <p:cNvSpPr/>
          <p:nvPr/>
        </p:nvSpPr>
        <p:spPr>
          <a:xfrm>
            <a:off x="3100857" y="6453890"/>
            <a:ext cx="8759981" cy="421827"/>
          </a:xfrm>
          <a:prstGeom prst="roundRect">
            <a:avLst/>
          </a:prstGeom>
          <a:solidFill>
            <a:srgbClr val="CCFF99"/>
          </a:solidFill>
          <a:ln>
            <a:solidFill>
              <a:srgbClr val="C5E0B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tx1"/>
                </a:solidFill>
              </a:rPr>
              <a:t>Nominated teacher(s) undertaking accredited Level 2 Leader in Outdoor Learning training</a:t>
            </a:r>
            <a:br>
              <a:rPr lang="en-GB" sz="1000">
                <a:solidFill>
                  <a:schemeClr val="tx1"/>
                </a:solidFill>
              </a:rPr>
            </a:br>
            <a:r>
              <a:rPr lang="en-GB" sz="1000">
                <a:solidFill>
                  <a:schemeClr val="tx1"/>
                </a:solidFill>
              </a:rPr>
              <a:t>and/or Forest School Level 2 or 3 and/or Wild Beach Level 3 training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37030F-16A0-0F2B-9BF8-49786C486158}"/>
              </a:ext>
            </a:extLst>
          </p:cNvPr>
          <p:cNvSpPr/>
          <p:nvPr/>
        </p:nvSpPr>
        <p:spPr>
          <a:xfrm>
            <a:off x="10087725" y="2637194"/>
            <a:ext cx="1773113" cy="56843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Term 2</a:t>
            </a:r>
            <a:endParaRPr lang="en-GB" sz="1000" dirty="0">
              <a:solidFill>
                <a:srgbClr val="FF0000"/>
              </a:solidFill>
            </a:endParaRPr>
          </a:p>
          <a:p>
            <a:r>
              <a:rPr lang="en-GB" sz="1000" b="1" dirty="0">
                <a:solidFill>
                  <a:schemeClr val="accent4">
                    <a:lumMod val="75000"/>
                  </a:schemeClr>
                </a:solidFill>
              </a:rPr>
              <a:t>1/2 day </a:t>
            </a:r>
            <a:r>
              <a:rPr lang="en-GB" sz="1000" dirty="0">
                <a:solidFill>
                  <a:schemeClr val="accent4">
                    <a:lumMod val="75000"/>
                  </a:schemeClr>
                </a:solidFill>
              </a:rPr>
              <a:t>support from SWT Engagement Officer</a:t>
            </a:r>
          </a:p>
          <a:p>
            <a:endParaRPr lang="en-GB" sz="10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5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C8FA3E3-64A8-45D4-BA41-7EABB083AFB2}"/>
              </a:ext>
            </a:extLst>
          </p:cNvPr>
          <p:cNvSpPr/>
          <p:nvPr/>
        </p:nvSpPr>
        <p:spPr>
          <a:xfrm>
            <a:off x="381032" y="1937205"/>
            <a:ext cx="3653313" cy="1061272"/>
          </a:xfrm>
          <a:prstGeom prst="roundRect">
            <a:avLst/>
          </a:prstGeom>
          <a:solidFill>
            <a:srgbClr val="5B9BD5">
              <a:lumMod val="20000"/>
              <a:lumOff val="80000"/>
            </a:srgbClr>
          </a:solidFill>
          <a:ln w="6350" cap="flat" cmpd="sng" algn="ctr">
            <a:solidFill>
              <a:srgbClr val="5B9BD5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understanding of: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The benefits of outdoor learning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Ho</a:t>
            </a: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 to embed outdoor learning across the curriculum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Risk-benefit approach to outdoor learning and creative pedagogy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7013DFD0-B8F6-4C47-A10D-7D65C11AE1DC}"/>
              </a:ext>
            </a:extLst>
          </p:cNvPr>
          <p:cNvSpPr/>
          <p:nvPr/>
        </p:nvSpPr>
        <p:spPr>
          <a:xfrm>
            <a:off x="356879" y="3075771"/>
            <a:ext cx="3654000" cy="621596"/>
          </a:xfrm>
          <a:prstGeom prst="roundRect">
            <a:avLst/>
          </a:prstGeom>
          <a:solidFill>
            <a:srgbClr val="5B9BD5">
              <a:lumMod val="20000"/>
              <a:lumOff val="80000"/>
            </a:srgbClr>
          </a:solidFill>
          <a:ln w="6350" cap="flat" cmpd="sng" algn="ctr">
            <a:solidFill>
              <a:srgbClr val="5B9BD5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confidence to: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Co-deliver outdoor learning alongside </a:t>
            </a: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SWT staff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Undertake school visits to other sites, including SWT learning reserves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9A1436B8-DAA2-42AA-B1AA-EABC395E853D}"/>
              </a:ext>
            </a:extLst>
          </p:cNvPr>
          <p:cNvSpPr/>
          <p:nvPr/>
        </p:nvSpPr>
        <p:spPr>
          <a:xfrm>
            <a:off x="4540315" y="5372522"/>
            <a:ext cx="7168618" cy="363925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knowledge, skills and experience to deliver outdoor learning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B2930D79-97DF-4492-A3D2-DC57DF7B7FA4}"/>
              </a:ext>
            </a:extLst>
          </p:cNvPr>
          <p:cNvSpPr/>
          <p:nvPr/>
        </p:nvSpPr>
        <p:spPr>
          <a:xfrm>
            <a:off x="381032" y="3814007"/>
            <a:ext cx="3654000" cy="500242"/>
          </a:xfrm>
          <a:prstGeom prst="roundRect">
            <a:avLst/>
          </a:prstGeom>
          <a:solidFill>
            <a:srgbClr val="5B9BD5">
              <a:lumMod val="20000"/>
              <a:lumOff val="80000"/>
            </a:srgbClr>
          </a:solidFill>
          <a:ln w="6350" cap="flat" cmpd="sng" algn="ctr">
            <a:solidFill>
              <a:srgbClr val="5B9BD5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Commitment to and willingness to engage with outdoor learning, including undertaking relevant training, across the staff team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62928D54-3501-4479-8F1E-53C2ACF0ACC7}"/>
              </a:ext>
            </a:extLst>
          </p:cNvPr>
          <p:cNvSpPr/>
          <p:nvPr/>
        </p:nvSpPr>
        <p:spPr>
          <a:xfrm>
            <a:off x="4552219" y="6253384"/>
            <a:ext cx="7191161" cy="442885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 of more effective local support network to enable outdoor learning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en-GB" sz="1200" kern="0">
                <a:solidFill>
                  <a:sysClr val="windowText" lastClr="000000"/>
                </a:solidFill>
                <a:latin typeface="Calibri" panose="020F0502020204030204"/>
              </a:rPr>
              <a:t>SWT Wilder </a:t>
            </a: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Schools Network)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E1868AA0-6BCB-49F4-9CBF-158CC18A20FA}"/>
              </a:ext>
            </a:extLst>
          </p:cNvPr>
          <p:cNvSpPr/>
          <p:nvPr/>
        </p:nvSpPr>
        <p:spPr>
          <a:xfrm>
            <a:off x="369299" y="4364988"/>
            <a:ext cx="3654000" cy="764792"/>
          </a:xfrm>
          <a:prstGeom prst="roundRect">
            <a:avLst/>
          </a:prstGeom>
          <a:solidFill>
            <a:srgbClr val="5B9BD5">
              <a:lumMod val="20000"/>
              <a:lumOff val="80000"/>
            </a:srgbClr>
          </a:solidFill>
          <a:ln w="6350" cap="flat" cmpd="sng" algn="ctr">
            <a:solidFill>
              <a:srgbClr val="5B9BD5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Outdoor learning lead(</a:t>
            </a: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s) identified by the school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confidence to disseminate knowledge, skills and experience of outdoor learning to colleagues and pupils</a:t>
            </a:r>
            <a:endParaRPr kumimoji="0" lang="en-GB" sz="1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5DDC0FA5-51BA-4CCB-9907-0B6017187671}"/>
              </a:ext>
            </a:extLst>
          </p:cNvPr>
          <p:cNvSpPr/>
          <p:nvPr/>
        </p:nvSpPr>
        <p:spPr>
          <a:xfrm>
            <a:off x="4540316" y="1972496"/>
            <a:ext cx="3273807" cy="595547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confidence to deliver outdoor learning independently </a:t>
            </a: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A9820DDF-A199-4285-937D-683F99922212}"/>
              </a:ext>
            </a:extLst>
          </p:cNvPr>
          <p:cNvSpPr/>
          <p:nvPr/>
        </p:nvSpPr>
        <p:spPr>
          <a:xfrm>
            <a:off x="4540315" y="2640646"/>
            <a:ext cx="3273807" cy="595547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variety of outdoor learning opportunities embedded across the curriculum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878A9E1D-FE55-47BB-863E-6B595EC3EB28}"/>
              </a:ext>
            </a:extLst>
          </p:cNvPr>
          <p:cNvSpPr/>
          <p:nvPr/>
        </p:nvSpPr>
        <p:spPr>
          <a:xfrm>
            <a:off x="4516849" y="3313405"/>
            <a:ext cx="3273807" cy="559513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Independent </a:t>
            </a: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delivery of outdoor learning opportunities increased across the staff team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B38A3933-0B95-48F4-90EB-A4F8DBCC5AD3}"/>
              </a:ext>
            </a:extLst>
          </p:cNvPr>
          <p:cNvSpPr/>
          <p:nvPr/>
        </p:nvSpPr>
        <p:spPr>
          <a:xfrm>
            <a:off x="4516849" y="3950671"/>
            <a:ext cx="3294279" cy="682323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Monitoring indicates positive impact of outdoor learning on pupils’ mental health and wellbeing, attitudes to learning and/or behaviour</a:t>
            </a: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E679E6AC-A65A-4730-99A8-1E835BEDFFB2}"/>
              </a:ext>
            </a:extLst>
          </p:cNvPr>
          <p:cNvSpPr/>
          <p:nvPr/>
        </p:nvSpPr>
        <p:spPr>
          <a:xfrm>
            <a:off x="8252998" y="2477903"/>
            <a:ext cx="3411137" cy="664821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Senior leadership team and Outdoor learning lead continue</a:t>
            </a: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drive integration (and prioritisation) of outdoor learning in school practice (School Improvement Plan)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42049AFF-F363-4566-AEC5-92C8DB5B54F3}"/>
              </a:ext>
            </a:extLst>
          </p:cNvPr>
          <p:cNvSpPr/>
          <p:nvPr/>
        </p:nvSpPr>
        <p:spPr>
          <a:xfrm>
            <a:off x="8263663" y="3203187"/>
            <a:ext cx="3411137" cy="595547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 leadership team and Outdoor learning lead drive embedding </a:t>
            </a: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of regular outdoor learning sessions in school practice across the school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074C9E0F-9E14-4C99-8F90-519710102CC2}"/>
              </a:ext>
            </a:extLst>
          </p:cNvPr>
          <p:cNvSpPr/>
          <p:nvPr/>
        </p:nvSpPr>
        <p:spPr>
          <a:xfrm>
            <a:off x="8263663" y="3863064"/>
            <a:ext cx="3411137" cy="434954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Senior leadership team and Outdoor learning lead champion and promote outdoor learning to colleagues and across local schools network</a:t>
            </a: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CC338883-FC35-4544-86CD-249604C15B6B}"/>
              </a:ext>
            </a:extLst>
          </p:cNvPr>
          <p:cNvSpPr/>
          <p:nvPr/>
        </p:nvSpPr>
        <p:spPr>
          <a:xfrm>
            <a:off x="404842" y="1319409"/>
            <a:ext cx="3653313" cy="443332"/>
          </a:xfrm>
          <a:prstGeom prst="roundRect">
            <a:avLst/>
          </a:prstGeom>
          <a:solidFill>
            <a:srgbClr val="4472C4"/>
          </a:solidFill>
          <a:ln w="1905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Short term - Year 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Supported phase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71CDA966-1AF8-43D0-BB59-9DCAD3A846E4}"/>
              </a:ext>
            </a:extLst>
          </p:cNvPr>
          <p:cNvSpPr/>
          <p:nvPr/>
        </p:nvSpPr>
        <p:spPr>
          <a:xfrm>
            <a:off x="4528582" y="1333956"/>
            <a:ext cx="3294280" cy="443332"/>
          </a:xfrm>
          <a:prstGeom prst="roundRect">
            <a:avLst/>
          </a:prstGeom>
          <a:solidFill>
            <a:srgbClr val="4472C4"/>
          </a:solidFill>
          <a:ln w="1905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Medium term </a:t>
            </a:r>
            <a:r>
              <a:rPr lang="en-GB" sz="1600" b="1" kern="0">
                <a:solidFill>
                  <a:prstClr val="white"/>
                </a:solidFill>
                <a:latin typeface="Calibri" panose="020F0502020204030204"/>
              </a:rPr>
              <a:t>-</a:t>
            </a: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Years 2/3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Supported/Independent phase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21410E7C-821B-4154-83C9-7DB4EC38F0B8}"/>
              </a:ext>
            </a:extLst>
          </p:cNvPr>
          <p:cNvSpPr/>
          <p:nvPr/>
        </p:nvSpPr>
        <p:spPr>
          <a:xfrm>
            <a:off x="8275397" y="1315847"/>
            <a:ext cx="3432469" cy="455053"/>
          </a:xfrm>
          <a:prstGeom prst="roundRect">
            <a:avLst/>
          </a:prstGeom>
          <a:solidFill>
            <a:srgbClr val="4472C4"/>
          </a:solidFill>
          <a:ln w="1905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 term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>
                <a:solidFill>
                  <a:prstClr val="white"/>
                </a:solidFill>
                <a:latin typeface="Calibri" panose="020F0502020204030204"/>
              </a:rPr>
              <a:t>Post Wilder Schools</a:t>
            </a: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delivery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4A071EDF-3DAA-4F7A-9DEC-C8FD25501179}"/>
              </a:ext>
            </a:extLst>
          </p:cNvPr>
          <p:cNvSpPr/>
          <p:nvPr/>
        </p:nvSpPr>
        <p:spPr>
          <a:xfrm>
            <a:off x="392765" y="709087"/>
            <a:ext cx="7421148" cy="363925"/>
          </a:xfrm>
          <a:prstGeom prst="roundRect">
            <a:avLst/>
          </a:prstGeom>
          <a:solidFill>
            <a:srgbClr val="4472C4"/>
          </a:solidFill>
          <a:ln w="1905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Outcomes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0D6B289A-CD3D-42C4-962E-205A96BF0F47}"/>
              </a:ext>
            </a:extLst>
          </p:cNvPr>
          <p:cNvSpPr/>
          <p:nvPr/>
        </p:nvSpPr>
        <p:spPr>
          <a:xfrm>
            <a:off x="8288197" y="697367"/>
            <a:ext cx="3432469" cy="406088"/>
          </a:xfrm>
          <a:prstGeom prst="roundRect">
            <a:avLst/>
          </a:prstGeom>
          <a:solidFill>
            <a:srgbClr val="4472C4"/>
          </a:solidFill>
          <a:ln w="19050" cap="flat" cmpd="sng" algn="ctr">
            <a:solidFill>
              <a:srgbClr val="4472C4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7324412-37D4-4E71-A8B3-B0D83264F71C}"/>
              </a:ext>
            </a:extLst>
          </p:cNvPr>
          <p:cNvSpPr/>
          <p:nvPr/>
        </p:nvSpPr>
        <p:spPr>
          <a:xfrm>
            <a:off x="8263663" y="1853385"/>
            <a:ext cx="3411137" cy="582952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recognition of the positive impact of outdoor learning on pupils’ mental health and wellbeing, attitudes to learning and/or behaviour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89229FB-0335-4DD6-AC9F-6DCF47A2B46D}"/>
              </a:ext>
            </a:extLst>
          </p:cNvPr>
          <p:cNvSpPr txBox="1">
            <a:spLocks/>
          </p:cNvSpPr>
          <p:nvPr/>
        </p:nvSpPr>
        <p:spPr>
          <a:xfrm>
            <a:off x="307393" y="27138"/>
            <a:ext cx="10515600" cy="601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>
                <a:latin typeface="+mn-lt"/>
              </a:rPr>
              <a:t>Suffolk Wildlife Trust Wilder Schools Logic Model: School/Staff Outcomes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1830539-270A-0595-97BE-ADDA2D2F9D38}"/>
              </a:ext>
            </a:extLst>
          </p:cNvPr>
          <p:cNvSpPr/>
          <p:nvPr/>
        </p:nvSpPr>
        <p:spPr>
          <a:xfrm>
            <a:off x="4516849" y="5806325"/>
            <a:ext cx="7214627" cy="363925"/>
          </a:xfrm>
          <a:prstGeom prst="roundRect">
            <a:avLst/>
          </a:prstGeom>
          <a:solidFill>
            <a:srgbClr val="5B9BD5">
              <a:lumMod val="40000"/>
              <a:lumOff val="60000"/>
            </a:srgbClr>
          </a:solidFill>
          <a:ln w="19050" cap="flat" cmpd="sng" algn="ctr">
            <a:solidFill>
              <a:srgbClr val="5B9BD5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connection to nature and </a:t>
            </a:r>
            <a:r>
              <a:rPr lang="en-GB" sz="1200" kern="0">
                <a:solidFill>
                  <a:sysClr val="windowText" lastClr="000000"/>
                </a:solidFill>
                <a:latin typeface="Calibri" panose="020F0502020204030204"/>
              </a:rPr>
              <a:t>confidence to undertake meaningful action for nature and climate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89D26B1-4600-6889-0158-C610F5BB9CFE}"/>
              </a:ext>
            </a:extLst>
          </p:cNvPr>
          <p:cNvSpPr/>
          <p:nvPr/>
        </p:nvSpPr>
        <p:spPr>
          <a:xfrm>
            <a:off x="4506183" y="5093539"/>
            <a:ext cx="7168617" cy="21600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Increased capacity to embed and prioritise outdoor learning in School Improvement Plan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26B5CB2-2CED-0EC1-ACEF-3BF70E457E9A}"/>
              </a:ext>
            </a:extLst>
          </p:cNvPr>
          <p:cNvSpPr/>
          <p:nvPr/>
        </p:nvSpPr>
        <p:spPr>
          <a:xfrm>
            <a:off x="8288197" y="4345231"/>
            <a:ext cx="3411137" cy="582953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5B9BD5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School champions the benefits of taking action for nature and climate to the wider school community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30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393FD4A0-C051-4080-8781-6B76EA85F939}"/>
              </a:ext>
            </a:extLst>
          </p:cNvPr>
          <p:cNvSpPr/>
          <p:nvPr/>
        </p:nvSpPr>
        <p:spPr>
          <a:xfrm>
            <a:off x="347421" y="2080652"/>
            <a:ext cx="3653313" cy="821364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 cap="flat" cmpd="sng" algn="ctr">
            <a:solidFill>
              <a:srgbClr val="70AD47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access to: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Opportunities </a:t>
            </a:r>
            <a:r>
              <a:rPr kumimoji="0" lang="en-GB" sz="1000" b="0" i="0" u="none" strike="noStrike" kern="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</a:t>
            </a: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r o</a:t>
            </a:r>
            <a:r>
              <a:rPr kumimoji="0" lang="en-GB" sz="1000" b="0" i="0" u="none" strike="noStrike" kern="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utdoor</a:t>
            </a: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learning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A variety of learning styles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impacts of outdoor learning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88DFA54-322A-4226-80BA-276CC9FBFAF9}"/>
              </a:ext>
            </a:extLst>
          </p:cNvPr>
          <p:cNvSpPr/>
          <p:nvPr/>
        </p:nvSpPr>
        <p:spPr>
          <a:xfrm>
            <a:off x="357743" y="3029768"/>
            <a:ext cx="3654000" cy="523363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 cap="flat" cmpd="sng" algn="ctr">
            <a:solidFill>
              <a:srgbClr val="70AD47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confidence and willingness to try new things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355C9E77-BC27-4FFF-84F1-08613ED5BBB1}"/>
              </a:ext>
            </a:extLst>
          </p:cNvPr>
          <p:cNvSpPr/>
          <p:nvPr/>
        </p:nvSpPr>
        <p:spPr>
          <a:xfrm>
            <a:off x="357743" y="6172561"/>
            <a:ext cx="11280970" cy="252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enjoyment of outdoor learning and </a:t>
            </a:r>
            <a:r>
              <a:rPr lang="en-GB" sz="1200" kern="0">
                <a:solidFill>
                  <a:sysClr val="windowText" lastClr="000000"/>
                </a:solidFill>
                <a:latin typeface="Calibri" panose="020F0502020204030204"/>
              </a:rPr>
              <a:t>teaching and learning in </a:t>
            </a: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F9ECCB9B-4094-47FC-97EF-281DC2C8E680}"/>
              </a:ext>
            </a:extLst>
          </p:cNvPr>
          <p:cNvSpPr/>
          <p:nvPr/>
        </p:nvSpPr>
        <p:spPr>
          <a:xfrm>
            <a:off x="377325" y="3663931"/>
            <a:ext cx="3654000" cy="344293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 cap="flat" cmpd="sng" algn="ctr">
            <a:solidFill>
              <a:srgbClr val="70AD47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sense of pride and achievement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C9F218CE-0B67-4938-988E-283962FC96A8}"/>
              </a:ext>
            </a:extLst>
          </p:cNvPr>
          <p:cNvSpPr/>
          <p:nvPr/>
        </p:nvSpPr>
        <p:spPr>
          <a:xfrm>
            <a:off x="4486256" y="2080652"/>
            <a:ext cx="7168617" cy="216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practical and physical skills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35993340-F528-4C9E-838C-770A6EF1EE2A}"/>
              </a:ext>
            </a:extLst>
          </p:cNvPr>
          <p:cNvSpPr/>
          <p:nvPr/>
        </p:nvSpPr>
        <p:spPr>
          <a:xfrm>
            <a:off x="4486256" y="2354687"/>
            <a:ext cx="7168617" cy="216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impact </a:t>
            </a: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on </a:t>
            </a: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attitude to learning and behaviour in school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FBD5B35-848C-486B-9449-B4D0AF772BE3}"/>
              </a:ext>
            </a:extLst>
          </p:cNvPr>
          <p:cNvSpPr/>
          <p:nvPr/>
        </p:nvSpPr>
        <p:spPr>
          <a:xfrm>
            <a:off x="4491589" y="2602914"/>
            <a:ext cx="7157951" cy="216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impact on social skills and development of positive relationships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0CE0B89-5797-4A0E-A538-A2ABB3C9652D}"/>
              </a:ext>
            </a:extLst>
          </p:cNvPr>
          <p:cNvSpPr/>
          <p:nvPr/>
        </p:nvSpPr>
        <p:spPr>
          <a:xfrm>
            <a:off x="4446040" y="3884417"/>
            <a:ext cx="3273806" cy="5595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connection </a:t>
            </a: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to nature and care and concern for </a:t>
            </a: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local environment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89414CF-39C8-446B-9338-E0FD1A176602}"/>
              </a:ext>
            </a:extLst>
          </p:cNvPr>
          <p:cNvSpPr/>
          <p:nvPr/>
        </p:nvSpPr>
        <p:spPr>
          <a:xfrm>
            <a:off x="8197757" y="3884417"/>
            <a:ext cx="3411137" cy="504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access to outdoor learning opportunities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(regular and frequent) at school</a:t>
            </a:r>
            <a:endParaRPr kumimoji="0" lang="en-GB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8732D98-140E-481E-B020-B7EABF88DEF6}"/>
              </a:ext>
            </a:extLst>
          </p:cNvPr>
          <p:cNvSpPr/>
          <p:nvPr/>
        </p:nvSpPr>
        <p:spPr>
          <a:xfrm>
            <a:off x="347421" y="1448900"/>
            <a:ext cx="3653313" cy="504000"/>
          </a:xfrm>
          <a:prstGeom prst="roundRect">
            <a:avLst/>
          </a:prstGeom>
          <a:solidFill>
            <a:schemeClr val="accent4"/>
          </a:solidFill>
          <a:ln w="1905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Short term (Year 1)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Supported phase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F81215A-DB84-4FB8-B339-05A548F94916}"/>
              </a:ext>
            </a:extLst>
          </p:cNvPr>
          <p:cNvSpPr/>
          <p:nvPr/>
        </p:nvSpPr>
        <p:spPr>
          <a:xfrm>
            <a:off x="4446040" y="1448900"/>
            <a:ext cx="3294280" cy="504000"/>
          </a:xfrm>
          <a:prstGeom prst="roundRect">
            <a:avLst/>
          </a:prstGeom>
          <a:solidFill>
            <a:schemeClr val="accent4"/>
          </a:solidFill>
          <a:ln w="1905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Medium term (Years 2/3)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Supported/Independent phase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9381C8B2-1882-42B1-AC62-3AEAEB5925F7}"/>
              </a:ext>
            </a:extLst>
          </p:cNvPr>
          <p:cNvSpPr/>
          <p:nvPr/>
        </p:nvSpPr>
        <p:spPr>
          <a:xfrm>
            <a:off x="8197328" y="1448900"/>
            <a:ext cx="3432469" cy="504000"/>
          </a:xfrm>
          <a:prstGeom prst="roundRect">
            <a:avLst/>
          </a:prstGeom>
          <a:solidFill>
            <a:schemeClr val="accent4"/>
          </a:solidFill>
          <a:ln w="1905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 term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 </a:t>
            </a:r>
            <a:r>
              <a:rPr lang="en-GB" sz="1600" kern="0">
                <a:solidFill>
                  <a:prstClr val="white"/>
                </a:solidFill>
                <a:latin typeface="Calibri" panose="020F0502020204030204"/>
              </a:rPr>
              <a:t>Wilder Schools</a:t>
            </a:r>
            <a:r>
              <a:rPr kumimoji="0" lang="en-GB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delivery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0F79CA52-098D-413E-95A1-838DE92E6C96}"/>
              </a:ext>
            </a:extLst>
          </p:cNvPr>
          <p:cNvSpPr/>
          <p:nvPr/>
        </p:nvSpPr>
        <p:spPr>
          <a:xfrm>
            <a:off x="307393" y="815790"/>
            <a:ext cx="7421148" cy="504000"/>
          </a:xfrm>
          <a:prstGeom prst="roundRect">
            <a:avLst/>
          </a:prstGeom>
          <a:solidFill>
            <a:schemeClr val="accent4"/>
          </a:solidFill>
          <a:ln w="19050" cap="flat" cmpd="sng" algn="ctr">
            <a:solidFill>
              <a:srgbClr val="70AD47">
                <a:lumMod val="75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Outcomes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6E95A1B-59C3-467E-B109-916160E39BB7}"/>
              </a:ext>
            </a:extLst>
          </p:cNvPr>
          <p:cNvSpPr/>
          <p:nvPr/>
        </p:nvSpPr>
        <p:spPr>
          <a:xfrm>
            <a:off x="8197490" y="804070"/>
            <a:ext cx="3432469" cy="504000"/>
          </a:xfrm>
          <a:prstGeom prst="roundRect">
            <a:avLst/>
          </a:prstGeom>
          <a:solidFill>
            <a:schemeClr val="accent4"/>
          </a:solidFill>
          <a:ln w="19050" cap="flat" cmpd="sng" algn="ctr">
            <a:solidFill>
              <a:srgbClr val="70AD47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Impacts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52738DCB-7A84-4D2E-9C8F-38F4E615739C}"/>
              </a:ext>
            </a:extLst>
          </p:cNvPr>
          <p:cNvSpPr/>
          <p:nvPr/>
        </p:nvSpPr>
        <p:spPr>
          <a:xfrm>
            <a:off x="4456438" y="4534107"/>
            <a:ext cx="3273806" cy="55951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rgbClr val="70AD47">
                <a:lumMod val="40000"/>
                <a:lumOff val="6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impacts of outdoor learning and connection </a:t>
            </a: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to nature on </a:t>
            </a: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mental health and wellbeing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07CDCDC4-8EF6-4FCD-AD32-9D7398A80F0A}"/>
              </a:ext>
            </a:extLst>
          </p:cNvPr>
          <p:cNvSpPr/>
          <p:nvPr/>
        </p:nvSpPr>
        <p:spPr>
          <a:xfrm>
            <a:off x="8181596" y="4482660"/>
            <a:ext cx="3411137" cy="504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Increased understanding of how nature can impact positively on mental health and wellbeing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8189E95-07A1-429D-97C9-A38171AAED2C}"/>
              </a:ext>
            </a:extLst>
          </p:cNvPr>
          <p:cNvSpPr/>
          <p:nvPr/>
        </p:nvSpPr>
        <p:spPr>
          <a:xfrm>
            <a:off x="8181596" y="5069751"/>
            <a:ext cx="3411137" cy="504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 w="190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Increased connection to</a:t>
            </a: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nature, motivation and </a:t>
            </a:r>
            <a:r>
              <a:rPr kumimoji="0" lang="en-GB" sz="1100" b="0" i="0" u="none" strike="noStrike" kern="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confidenc</a:t>
            </a: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e to undertake meaningful action for nature and climate</a:t>
            </a:r>
            <a:endParaRPr kumimoji="0" lang="en-GB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550B1DE0-546C-4F5F-85C2-95EF3F6E5DFA}"/>
              </a:ext>
            </a:extLst>
          </p:cNvPr>
          <p:cNvSpPr/>
          <p:nvPr/>
        </p:nvSpPr>
        <p:spPr>
          <a:xfrm>
            <a:off x="4491589" y="2867941"/>
            <a:ext cx="7157951" cy="29163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Sustained enthusiasm and engagement with learning leading to </a:t>
            </a:r>
            <a:r>
              <a:rPr lang="en-GB" sz="1100" kern="0">
                <a:solidFill>
                  <a:sysClr val="windowText" lastClr="000000"/>
                </a:solidFill>
                <a:latin typeface="Calibri" panose="020F0502020204030204"/>
              </a:rPr>
              <a:t>greater attainment</a:t>
            </a:r>
            <a:endParaRPr kumimoji="0" lang="en-GB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7BA28C4-83F1-402A-99CE-7AB9AC40CE0B}"/>
              </a:ext>
            </a:extLst>
          </p:cNvPr>
          <p:cNvSpPr/>
          <p:nvPr/>
        </p:nvSpPr>
        <p:spPr>
          <a:xfrm>
            <a:off x="377325" y="5826248"/>
            <a:ext cx="11261388" cy="2525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Champion and promote benefits of the natural environment to friends and family 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E7E222F3-5404-48CF-BD5E-409B80223E47}"/>
              </a:ext>
            </a:extLst>
          </p:cNvPr>
          <p:cNvSpPr txBox="1">
            <a:spLocks/>
          </p:cNvSpPr>
          <p:nvPr/>
        </p:nvSpPr>
        <p:spPr>
          <a:xfrm>
            <a:off x="307393" y="27138"/>
            <a:ext cx="10515600" cy="601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>
                <a:latin typeface="+mn-lt"/>
              </a:rPr>
              <a:t>Suffolk Wildlife Trust Wilder Schools Logic Model: Pupil Outcomes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B16AA30-39E4-E439-7BEA-56E1F03DA181}"/>
              </a:ext>
            </a:extLst>
          </p:cNvPr>
          <p:cNvSpPr/>
          <p:nvPr/>
        </p:nvSpPr>
        <p:spPr>
          <a:xfrm>
            <a:off x="347077" y="4144273"/>
            <a:ext cx="3654000" cy="90218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6350" cap="flat" cmpd="sng" algn="ctr">
            <a:solidFill>
              <a:srgbClr val="70AD47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kern="0">
                <a:solidFill>
                  <a:sysClr val="windowText" lastClr="000000"/>
                </a:solidFill>
                <a:latin typeface="Calibri" panose="020F0502020204030204"/>
              </a:rPr>
              <a:t>Development of confidence, knowledge and skills to make nature and climate part of their everyday lives and decision-making, inspiring and empowering them to play their part in nature’s recovery through meaningful action for nature and climate where they live, learn and play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32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018174B-633E-46FB-9443-B2958CA58EB0}"/>
              </a:ext>
            </a:extLst>
          </p:cNvPr>
          <p:cNvSpPr/>
          <p:nvPr/>
        </p:nvSpPr>
        <p:spPr>
          <a:xfrm>
            <a:off x="347421" y="1943526"/>
            <a:ext cx="3653313" cy="500242"/>
          </a:xfrm>
          <a:prstGeom prst="roundRect">
            <a:avLst/>
          </a:prstGeom>
          <a:solidFill>
            <a:srgbClr val="E2F0D9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Baseline information on biodiversity in school grounds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7F2FE88-0CEE-4903-86A1-307A5E1EDF74}"/>
              </a:ext>
            </a:extLst>
          </p:cNvPr>
          <p:cNvSpPr/>
          <p:nvPr/>
        </p:nvSpPr>
        <p:spPr>
          <a:xfrm>
            <a:off x="376870" y="4614753"/>
            <a:ext cx="11255164" cy="757173"/>
          </a:xfrm>
          <a:prstGeom prst="roundRect">
            <a:avLst/>
          </a:prstGeom>
          <a:solidFill>
            <a:srgbClr val="C5E0B4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err="1">
                <a:solidFill>
                  <a:sysClr val="windowText" lastClr="000000"/>
                </a:solidFill>
              </a:rPr>
              <a:t>Bioabundance</a:t>
            </a:r>
            <a:r>
              <a:rPr lang="en-GB" sz="1400">
                <a:solidFill>
                  <a:sysClr val="windowText" lastClr="000000"/>
                </a:solidFill>
              </a:rPr>
              <a:t> increases beyond the school grounds as pupils share ideas/actions with parents and the wider community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3BA4A06-8E4C-40B3-9589-93E0521D5F34}"/>
              </a:ext>
            </a:extLst>
          </p:cNvPr>
          <p:cNvSpPr/>
          <p:nvPr/>
        </p:nvSpPr>
        <p:spPr>
          <a:xfrm>
            <a:off x="328683" y="2631511"/>
            <a:ext cx="7344101" cy="500242"/>
          </a:xfrm>
          <a:prstGeom prst="roundRect">
            <a:avLst/>
          </a:prstGeom>
          <a:solidFill>
            <a:srgbClr val="E2F0D9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Increased biodiversity (nature is thriving and abundant) in school grounds as a result of habitat creation and enhancement through targeted actions for nature and climate in school grounds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C243295-337B-4B86-BD33-F02E9F1E304C}"/>
              </a:ext>
            </a:extLst>
          </p:cNvPr>
          <p:cNvSpPr/>
          <p:nvPr/>
        </p:nvSpPr>
        <p:spPr>
          <a:xfrm>
            <a:off x="8233800" y="2453549"/>
            <a:ext cx="3411137" cy="624544"/>
          </a:xfrm>
          <a:prstGeom prst="roundRect">
            <a:avLst/>
          </a:prstGeom>
          <a:solidFill>
            <a:srgbClr val="A9D18E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Increased space for nature beyond the school grounds as a result of habitat creation and enhancement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AE572D50-84DF-4BBC-BE1B-677E61305E71}"/>
              </a:ext>
            </a:extLst>
          </p:cNvPr>
          <p:cNvSpPr/>
          <p:nvPr/>
        </p:nvSpPr>
        <p:spPr>
          <a:xfrm>
            <a:off x="347421" y="1310416"/>
            <a:ext cx="3653313" cy="504000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Short Term Year 1</a:t>
            </a:r>
          </a:p>
          <a:p>
            <a:pPr algn="ctr"/>
            <a:r>
              <a:rPr lang="en-GB" sz="1600">
                <a:solidFill>
                  <a:schemeClr val="bg1"/>
                </a:solidFill>
              </a:rPr>
              <a:t>Supported phase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27A9A0B-5E3F-4F52-A51B-D29C01A55574}"/>
              </a:ext>
            </a:extLst>
          </p:cNvPr>
          <p:cNvSpPr/>
          <p:nvPr/>
        </p:nvSpPr>
        <p:spPr>
          <a:xfrm>
            <a:off x="4446040" y="1310416"/>
            <a:ext cx="3294280" cy="504000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Medium Term Years 2/3</a:t>
            </a:r>
          </a:p>
          <a:p>
            <a:pPr algn="ctr"/>
            <a:r>
              <a:rPr lang="en-GB" sz="1600">
                <a:solidFill>
                  <a:schemeClr val="bg1"/>
                </a:solidFill>
              </a:rPr>
              <a:t>Supported/Independent phase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328D14AF-0BBF-417F-9631-5183E44E118C}"/>
              </a:ext>
            </a:extLst>
          </p:cNvPr>
          <p:cNvSpPr/>
          <p:nvPr/>
        </p:nvSpPr>
        <p:spPr>
          <a:xfrm>
            <a:off x="8197328" y="1310416"/>
            <a:ext cx="3432469" cy="504000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Long term</a:t>
            </a:r>
          </a:p>
          <a:p>
            <a:pPr algn="ctr"/>
            <a:r>
              <a:rPr lang="en-GB" sz="1600">
                <a:solidFill>
                  <a:schemeClr val="bg1"/>
                </a:solidFill>
              </a:rPr>
              <a:t>Post Wilder Schools delivery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184FAC24-0516-4E37-95FF-9B87C37DCA7D}"/>
              </a:ext>
            </a:extLst>
          </p:cNvPr>
          <p:cNvSpPr/>
          <p:nvPr/>
        </p:nvSpPr>
        <p:spPr>
          <a:xfrm>
            <a:off x="307393" y="677306"/>
            <a:ext cx="7421148" cy="504000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Outcomes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C2E242B-CD8F-4BBC-8597-E124D15B4E7D}"/>
              </a:ext>
            </a:extLst>
          </p:cNvPr>
          <p:cNvSpPr/>
          <p:nvPr/>
        </p:nvSpPr>
        <p:spPr>
          <a:xfrm>
            <a:off x="8197490" y="665586"/>
            <a:ext cx="3432469" cy="504000"/>
          </a:xfrm>
          <a:prstGeom prst="roundRect">
            <a:avLst/>
          </a:prstGeom>
          <a:solidFill>
            <a:srgbClr val="70AD47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Impacts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AF0DFDB-490B-4FB6-A55B-4C9AC6EB1E96}"/>
              </a:ext>
            </a:extLst>
          </p:cNvPr>
          <p:cNvSpPr/>
          <p:nvPr/>
        </p:nvSpPr>
        <p:spPr>
          <a:xfrm>
            <a:off x="8233800" y="3174118"/>
            <a:ext cx="3411137" cy="468000"/>
          </a:xfrm>
          <a:prstGeom prst="roundRect">
            <a:avLst/>
          </a:prstGeom>
          <a:solidFill>
            <a:srgbClr val="A9D18E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Habitats are sustainably managed for nature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D6D40D7F-9EB7-4665-BED5-CD8A7347EB8B}"/>
              </a:ext>
            </a:extLst>
          </p:cNvPr>
          <p:cNvSpPr/>
          <p:nvPr/>
        </p:nvSpPr>
        <p:spPr>
          <a:xfrm>
            <a:off x="8233800" y="1900619"/>
            <a:ext cx="3411137" cy="468000"/>
          </a:xfrm>
          <a:prstGeom prst="roundRect">
            <a:avLst/>
          </a:prstGeom>
          <a:solidFill>
            <a:srgbClr val="A9D18E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Evidence of care and concern for the natural environment across the school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D0E0E93-6FA5-4BCE-B81B-23F76F2A94AF}"/>
              </a:ext>
            </a:extLst>
          </p:cNvPr>
          <p:cNvSpPr/>
          <p:nvPr/>
        </p:nvSpPr>
        <p:spPr>
          <a:xfrm>
            <a:off x="363966" y="3948848"/>
            <a:ext cx="11255163" cy="410025"/>
          </a:xfrm>
          <a:prstGeom prst="roundRect">
            <a:avLst/>
          </a:prstGeom>
          <a:solidFill>
            <a:srgbClr val="C5E0B4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ysClr val="windowText" lastClr="000000"/>
                </a:solidFill>
              </a:rPr>
              <a:t>Meeting school priorities (School Improvement Plan) through connection to nature and increased space for nature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4451B66-61B8-48A0-92BA-08A63894F5F8}"/>
              </a:ext>
            </a:extLst>
          </p:cNvPr>
          <p:cNvSpPr/>
          <p:nvPr/>
        </p:nvSpPr>
        <p:spPr>
          <a:xfrm>
            <a:off x="363967" y="5556848"/>
            <a:ext cx="11280970" cy="503803"/>
          </a:xfrm>
          <a:prstGeom prst="roundRect">
            <a:avLst/>
          </a:prstGeom>
          <a:solidFill>
            <a:srgbClr val="C5E0B4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ysClr val="windowText" lastClr="000000"/>
                </a:solidFill>
              </a:rPr>
              <a:t>Spaces for nature are bigger, better and more joined up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FC7BBBA-6F45-4763-8D59-443BE95053EE}"/>
              </a:ext>
            </a:extLst>
          </p:cNvPr>
          <p:cNvSpPr/>
          <p:nvPr/>
        </p:nvSpPr>
        <p:spPr>
          <a:xfrm>
            <a:off x="4434262" y="1916775"/>
            <a:ext cx="3294279" cy="549073"/>
          </a:xfrm>
          <a:prstGeom prst="roundRect">
            <a:avLst/>
          </a:prstGeom>
          <a:solidFill>
            <a:srgbClr val="E2F0D9"/>
          </a:solidFill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ysClr val="windowText" lastClr="000000"/>
                </a:solidFill>
              </a:rPr>
              <a:t>Increased space for nature in school grounds as a result of habitat creation and enhancement</a:t>
            </a:r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0855C4BB-37C9-475D-89E8-FF0DA3ED8B2B}"/>
              </a:ext>
            </a:extLst>
          </p:cNvPr>
          <p:cNvSpPr txBox="1">
            <a:spLocks/>
          </p:cNvSpPr>
          <p:nvPr/>
        </p:nvSpPr>
        <p:spPr>
          <a:xfrm>
            <a:off x="307393" y="27138"/>
            <a:ext cx="10515600" cy="6017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>
                <a:latin typeface="+mn-lt"/>
              </a:rPr>
              <a:t>Suffolk Wildlife Trust Wilder Schools Logic Model: School Biodiversity Outcomes</a:t>
            </a:r>
          </a:p>
        </p:txBody>
      </p:sp>
    </p:spTree>
    <p:extLst>
      <p:ext uri="{BB962C8B-B14F-4D97-AF65-F5344CB8AC3E}">
        <p14:creationId xmlns:p14="http://schemas.microsoft.com/office/powerpoint/2010/main" val="38609876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NatCe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4489B"/>
      </a:accent1>
      <a:accent2>
        <a:srgbClr val="00B7B4"/>
      </a:accent2>
      <a:accent3>
        <a:srgbClr val="ED2C88"/>
      </a:accent3>
      <a:accent4>
        <a:srgbClr val="FCB645"/>
      </a:accent4>
      <a:accent5>
        <a:srgbClr val="7F7F7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623A773E9974F9C3CBAA6B0B4C972" ma:contentTypeVersion="18" ma:contentTypeDescription="Create a new document." ma:contentTypeScope="" ma:versionID="b10e2eafc8d60709a4b395c4d2f4cb80">
  <xsd:schema xmlns:xsd="http://www.w3.org/2001/XMLSchema" xmlns:xs="http://www.w3.org/2001/XMLSchema" xmlns:p="http://schemas.microsoft.com/office/2006/metadata/properties" xmlns:ns2="ff39abea-a338-4580-a566-149ce19ca4e6" xmlns:ns3="36551720-abd1-40df-86f4-42db9784ed60" targetNamespace="http://schemas.microsoft.com/office/2006/metadata/properties" ma:root="true" ma:fieldsID="f1d24eac6812185020cf257e494f8173" ns2:_="" ns3:_="">
    <xsd:import namespace="ff39abea-a338-4580-a566-149ce19ca4e6"/>
    <xsd:import namespace="36551720-abd1-40df-86f4-42db9784ed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9abea-a338-4580-a566-149ce19ca4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b13b80-17e3-4a72-a1a7-0c97e555d5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551720-abd1-40df-86f4-42db9784ed6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3435310-745b-4465-b83f-c497682ce09d}" ma:internalName="TaxCatchAll" ma:showField="CatchAllData" ma:web="36551720-abd1-40df-86f4-42db9784ed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39abea-a338-4580-a566-149ce19ca4e6">
      <Terms xmlns="http://schemas.microsoft.com/office/infopath/2007/PartnerControls"/>
    </lcf76f155ced4ddcb4097134ff3c332f>
    <TaxCatchAll xmlns="36551720-abd1-40df-86f4-42db9784ed6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570225-1F59-4ACB-96BB-A565B14C5407}"/>
</file>

<file path=customXml/itemProps2.xml><?xml version="1.0" encoding="utf-8"?>
<ds:datastoreItem xmlns:ds="http://schemas.openxmlformats.org/officeDocument/2006/customXml" ds:itemID="{3496BEEA-A8F6-4C62-AF8E-8E2CB8ED7B6C}">
  <ds:schemaRefs>
    <ds:schemaRef ds:uri="36551720-abd1-40df-86f4-42db9784ed60"/>
    <ds:schemaRef ds:uri="ff39abea-a338-4580-a566-149ce19ca4e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AF2C66-62D0-44CC-9DFD-82235C03C3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1331</Words>
  <Application>Microsoft Office PowerPoint</Application>
  <PresentationFormat>Widescreen</PresentationFormat>
  <Paragraphs>134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Suffolk Wildlife Trust  Wilder Schools Logic Model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NFS Logic model: Inputs</dc:title>
  <dc:creator>Valdeep Gill</dc:creator>
  <cp:lastModifiedBy>Jodi Peck</cp:lastModifiedBy>
  <cp:revision>1</cp:revision>
  <cp:lastPrinted>2023-05-11T15:57:10Z</cp:lastPrinted>
  <dcterms:created xsi:type="dcterms:W3CDTF">2020-10-05T12:12:55Z</dcterms:created>
  <dcterms:modified xsi:type="dcterms:W3CDTF">2023-06-09T10:21:58Z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0x010100A8D623A773E9974F9C3CBAA6B0B4C972</vt:lpwstr>
  </property>
  <property fmtid="{D5CDD505-2E9C-101B-9397-08002B2CF9AE}" pid="3" name="Order">
    <vt:r8>9844600</vt:r8>
  </property>
  <property fmtid="{D5CDD505-2E9C-101B-9397-08002B2CF9AE}" pid="4" name="MediaServiceImageTags">
    <vt:lpwstr/>
  </property>
</Properties>
</file>